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5" r:id="rId9"/>
    <p:sldId id="260" r:id="rId10"/>
    <p:sldId id="261" r:id="rId11"/>
    <p:sldId id="262" r:id="rId12"/>
    <p:sldId id="266" r:id="rId13"/>
    <p:sldId id="263"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645729-7727-C65C-36C2-92F777E31614}" v="7" dt="2024-09-17T10:53:03.684"/>
    <p1510:client id="{80E8C181-73CA-B7EF-1CFA-37113E9FBEE7}" v="138" dt="2024-09-16T15:13:59.5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4" d="100"/>
          <a:sy n="104" d="100"/>
        </p:scale>
        <p:origin x="138"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Montague" userId="S::lauramontague@friarsgrove.essex.sch.uk::b2ad5887-9a37-4bdd-b198-36e813dfe0c3" providerId="AD" clId="Web-{80E8C181-73CA-B7EF-1CFA-37113E9FBEE7}"/>
    <pc:docChg chg="addSld modSld">
      <pc:chgData name="Laura Montague" userId="S::lauramontague@friarsgrove.essex.sch.uk::b2ad5887-9a37-4bdd-b198-36e813dfe0c3" providerId="AD" clId="Web-{80E8C181-73CA-B7EF-1CFA-37113E9FBEE7}" dt="2024-09-16T15:13:56.366" v="133" actId="20577"/>
      <pc:docMkLst>
        <pc:docMk/>
      </pc:docMkLst>
      <pc:sldChg chg="modSp">
        <pc:chgData name="Laura Montague" userId="S::lauramontague@friarsgrove.essex.sch.uk::b2ad5887-9a37-4bdd-b198-36e813dfe0c3" providerId="AD" clId="Web-{80E8C181-73CA-B7EF-1CFA-37113E9FBEE7}" dt="2024-09-16T15:10:03.704" v="8" actId="20577"/>
        <pc:sldMkLst>
          <pc:docMk/>
          <pc:sldMk cId="2105430432" sldId="258"/>
        </pc:sldMkLst>
        <pc:spChg chg="mod">
          <ac:chgData name="Laura Montague" userId="S::lauramontague@friarsgrove.essex.sch.uk::b2ad5887-9a37-4bdd-b198-36e813dfe0c3" providerId="AD" clId="Web-{80E8C181-73CA-B7EF-1CFA-37113E9FBEE7}" dt="2024-09-16T15:10:03.704" v="8" actId="20577"/>
          <ac:spMkLst>
            <pc:docMk/>
            <pc:sldMk cId="2105430432" sldId="258"/>
            <ac:spMk id="3" creationId="{00000000-0000-0000-0000-000000000000}"/>
          </ac:spMkLst>
        </pc:spChg>
      </pc:sldChg>
      <pc:sldChg chg="modSp">
        <pc:chgData name="Laura Montague" userId="S::lauramontague@friarsgrove.essex.sch.uk::b2ad5887-9a37-4bdd-b198-36e813dfe0c3" providerId="AD" clId="Web-{80E8C181-73CA-B7EF-1CFA-37113E9FBEE7}" dt="2024-09-16T15:11:35.847" v="52" actId="20577"/>
        <pc:sldMkLst>
          <pc:docMk/>
          <pc:sldMk cId="240269915" sldId="261"/>
        </pc:sldMkLst>
        <pc:spChg chg="mod">
          <ac:chgData name="Laura Montague" userId="S::lauramontague@friarsgrove.essex.sch.uk::b2ad5887-9a37-4bdd-b198-36e813dfe0c3" providerId="AD" clId="Web-{80E8C181-73CA-B7EF-1CFA-37113E9FBEE7}" dt="2024-09-16T15:11:35.847" v="52" actId="20577"/>
          <ac:spMkLst>
            <pc:docMk/>
            <pc:sldMk cId="240269915" sldId="261"/>
            <ac:spMk id="3" creationId="{00000000-0000-0000-0000-000000000000}"/>
          </ac:spMkLst>
        </pc:spChg>
      </pc:sldChg>
      <pc:sldChg chg="modSp">
        <pc:chgData name="Laura Montague" userId="S::lauramontague@friarsgrove.essex.sch.uk::b2ad5887-9a37-4bdd-b198-36e813dfe0c3" providerId="AD" clId="Web-{80E8C181-73CA-B7EF-1CFA-37113E9FBEE7}" dt="2024-09-16T15:12:36.489" v="63" actId="20577"/>
        <pc:sldMkLst>
          <pc:docMk/>
          <pc:sldMk cId="1821018014" sldId="262"/>
        </pc:sldMkLst>
        <pc:spChg chg="mod">
          <ac:chgData name="Laura Montague" userId="S::lauramontague@friarsgrove.essex.sch.uk::b2ad5887-9a37-4bdd-b198-36e813dfe0c3" providerId="AD" clId="Web-{80E8C181-73CA-B7EF-1CFA-37113E9FBEE7}" dt="2024-09-16T15:12:36.489" v="63" actId="20577"/>
          <ac:spMkLst>
            <pc:docMk/>
            <pc:sldMk cId="1821018014" sldId="262"/>
            <ac:spMk id="3" creationId="{00000000-0000-0000-0000-000000000000}"/>
          </ac:spMkLst>
        </pc:spChg>
      </pc:sldChg>
      <pc:sldChg chg="modSp new">
        <pc:chgData name="Laura Montague" userId="S::lauramontague@friarsgrove.essex.sch.uk::b2ad5887-9a37-4bdd-b198-36e813dfe0c3" providerId="AD" clId="Web-{80E8C181-73CA-B7EF-1CFA-37113E9FBEE7}" dt="2024-09-16T15:13:56.366" v="133" actId="20577"/>
        <pc:sldMkLst>
          <pc:docMk/>
          <pc:sldMk cId="855350343" sldId="266"/>
        </pc:sldMkLst>
        <pc:spChg chg="mod">
          <ac:chgData name="Laura Montague" userId="S::lauramontague@friarsgrove.essex.sch.uk::b2ad5887-9a37-4bdd-b198-36e813dfe0c3" providerId="AD" clId="Web-{80E8C181-73CA-B7EF-1CFA-37113E9FBEE7}" dt="2024-09-16T15:12:47.630" v="66" actId="20577"/>
          <ac:spMkLst>
            <pc:docMk/>
            <pc:sldMk cId="855350343" sldId="266"/>
            <ac:spMk id="2" creationId="{3A9092FD-3B05-1866-6C36-94E7DA5B446A}"/>
          </ac:spMkLst>
        </pc:spChg>
        <pc:spChg chg="mod">
          <ac:chgData name="Laura Montague" userId="S::lauramontague@friarsgrove.essex.sch.uk::b2ad5887-9a37-4bdd-b198-36e813dfe0c3" providerId="AD" clId="Web-{80E8C181-73CA-B7EF-1CFA-37113E9FBEE7}" dt="2024-09-16T15:13:56.366" v="133" actId="20577"/>
          <ac:spMkLst>
            <pc:docMk/>
            <pc:sldMk cId="855350343" sldId="266"/>
            <ac:spMk id="3" creationId="{BC3E81BB-BCBF-4110-D030-8BC56638C738}"/>
          </ac:spMkLst>
        </pc:spChg>
      </pc:sldChg>
    </pc:docChg>
  </pc:docChgLst>
  <pc:docChgLst>
    <pc:chgData name="Michelle Gook" userId="S::michelle.gook@friarsgrove.essex.sch.uk::499d245f-9535-4196-b18e-f715732fb89a" providerId="AD" clId="Web-{4B645729-7727-C65C-36C2-92F777E31614}"/>
    <pc:docChg chg="modSld">
      <pc:chgData name="Michelle Gook" userId="S::michelle.gook@friarsgrove.essex.sch.uk::499d245f-9535-4196-b18e-f715732fb89a" providerId="AD" clId="Web-{4B645729-7727-C65C-36C2-92F777E31614}" dt="2024-09-17T10:53:03.684" v="5" actId="1076"/>
      <pc:docMkLst>
        <pc:docMk/>
      </pc:docMkLst>
      <pc:sldChg chg="addSp modSp">
        <pc:chgData name="Michelle Gook" userId="S::michelle.gook@friarsgrove.essex.sch.uk::499d245f-9535-4196-b18e-f715732fb89a" providerId="AD" clId="Web-{4B645729-7727-C65C-36C2-92F777E31614}" dt="2024-09-17T10:53:03.684" v="5" actId="1076"/>
        <pc:sldMkLst>
          <pc:docMk/>
          <pc:sldMk cId="458166184" sldId="257"/>
        </pc:sldMkLst>
        <pc:picChg chg="add mod modCrop">
          <ac:chgData name="Michelle Gook" userId="S::michelle.gook@friarsgrove.essex.sch.uk::499d245f-9535-4196-b18e-f715732fb89a" providerId="AD" clId="Web-{4B645729-7727-C65C-36C2-92F777E31614}" dt="2024-09-17T10:53:03.684" v="5" actId="1076"/>
          <ac:picMkLst>
            <pc:docMk/>
            <pc:sldMk cId="458166184" sldId="257"/>
            <ac:picMk id="4" creationId="{F9D052DE-0ED8-E413-ACA6-4914762453AC}"/>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FE6E6140-DDFE-4BD8-956F-03C0B4C652BE}" type="datetimeFigureOut">
              <a:rPr lang="en-GB" smtClean="0"/>
              <a:t>17/09/2024</a:t>
            </a:fld>
            <a:endParaRPr lang="en-GB"/>
          </a:p>
        </p:txBody>
      </p:sp>
      <p:sp>
        <p:nvSpPr>
          <p:cNvPr id="5" name="Footer Placeholder 4"/>
          <p:cNvSpPr>
            <a:spLocks noGrp="1"/>
          </p:cNvSpPr>
          <p:nvPr>
            <p:ph type="ftr" sz="quarter" idx="11"/>
          </p:nvPr>
        </p:nvSpPr>
        <p:spPr>
          <a:xfrm>
            <a:off x="1371600" y="4323845"/>
            <a:ext cx="6400800" cy="365125"/>
          </a:xfrm>
        </p:spPr>
        <p:txBody>
          <a:bodyPr/>
          <a:lstStyle/>
          <a:p>
            <a:endParaRPr lang="en-GB"/>
          </a:p>
        </p:txBody>
      </p:sp>
      <p:sp>
        <p:nvSpPr>
          <p:cNvPr id="6" name="Slide Number Placeholder 5"/>
          <p:cNvSpPr>
            <a:spLocks noGrp="1"/>
          </p:cNvSpPr>
          <p:nvPr>
            <p:ph type="sldNum" sz="quarter" idx="12"/>
          </p:nvPr>
        </p:nvSpPr>
        <p:spPr>
          <a:xfrm>
            <a:off x="8077200" y="1430866"/>
            <a:ext cx="2743200" cy="365125"/>
          </a:xfrm>
        </p:spPr>
        <p:txBody>
          <a:bodyPr/>
          <a:lstStyle/>
          <a:p>
            <a:fld id="{942C349C-1496-4DAA-A5A6-FD15E0FA98F6}" type="slidenum">
              <a:rPr lang="en-GB" smtClean="0"/>
              <a:t>‹#›</a:t>
            </a:fld>
            <a:endParaRPr lang="en-GB"/>
          </a:p>
        </p:txBody>
      </p:sp>
    </p:spTree>
    <p:extLst>
      <p:ext uri="{BB962C8B-B14F-4D97-AF65-F5344CB8AC3E}">
        <p14:creationId xmlns:p14="http://schemas.microsoft.com/office/powerpoint/2010/main" val="2657800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6E6140-DDFE-4BD8-956F-03C0B4C652BE}" type="datetimeFigureOut">
              <a:rPr lang="en-GB" smtClean="0"/>
              <a:t>17/09/2024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2C349C-1496-4DAA-A5A6-FD15E0FA98F6}" type="slidenum">
              <a:rPr lang="en-GB" smtClean="0"/>
              <a:t>‹#›</a:t>
            </a:fld>
            <a:endParaRPr lang="en-GB"/>
          </a:p>
        </p:txBody>
      </p:sp>
    </p:spTree>
    <p:extLst>
      <p:ext uri="{BB962C8B-B14F-4D97-AF65-F5344CB8AC3E}">
        <p14:creationId xmlns:p14="http://schemas.microsoft.com/office/powerpoint/2010/main" val="3334567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E6E6140-DDFE-4BD8-956F-03C0B4C652BE}" type="datetimeFigureOut">
              <a:rPr lang="en-GB" smtClean="0"/>
              <a:t>17/09/2024</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942C349C-1496-4DAA-A5A6-FD15E0FA98F6}" type="slidenum">
              <a:rPr lang="en-GB" smtClean="0"/>
              <a:t>‹#›</a:t>
            </a:fld>
            <a:endParaRPr lang="en-GB"/>
          </a:p>
        </p:txBody>
      </p:sp>
    </p:spTree>
    <p:extLst>
      <p:ext uri="{BB962C8B-B14F-4D97-AF65-F5344CB8AC3E}">
        <p14:creationId xmlns:p14="http://schemas.microsoft.com/office/powerpoint/2010/main" val="90676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E6E6140-DDFE-4BD8-956F-03C0B4C652BE}" type="datetimeFigureOut">
              <a:rPr lang="en-GB" smtClean="0"/>
              <a:t>17/09/2024</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942C349C-1496-4DAA-A5A6-FD15E0FA98F6}" type="slidenum">
              <a:rPr lang="en-GB" smtClean="0"/>
              <a:t>‹#›</a:t>
            </a:fld>
            <a:endParaRPr lang="en-GB"/>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65217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FE6E6140-DDFE-4BD8-956F-03C0B4C652BE}" type="datetimeFigureOut">
              <a:rPr lang="en-GB" smtClean="0"/>
              <a:t>17/09/2024</a:t>
            </a:fld>
            <a:endParaRPr lang="en-GB"/>
          </a:p>
        </p:txBody>
      </p:sp>
      <p:sp>
        <p:nvSpPr>
          <p:cNvPr id="6" name="Footer Placeholder 5"/>
          <p:cNvSpPr>
            <a:spLocks noGrp="1"/>
          </p:cNvSpPr>
          <p:nvPr>
            <p:ph type="ftr" sz="quarter" idx="11"/>
          </p:nvPr>
        </p:nvSpPr>
        <p:spPr>
          <a:xfrm>
            <a:off x="685800" y="378883"/>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942C349C-1496-4DAA-A5A6-FD15E0FA98F6}" type="slidenum">
              <a:rPr lang="en-GB" smtClean="0"/>
              <a:t>‹#›</a:t>
            </a:fld>
            <a:endParaRPr lang="en-GB"/>
          </a:p>
        </p:txBody>
      </p:sp>
    </p:spTree>
    <p:extLst>
      <p:ext uri="{BB962C8B-B14F-4D97-AF65-F5344CB8AC3E}">
        <p14:creationId xmlns:p14="http://schemas.microsoft.com/office/powerpoint/2010/main" val="834625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E6E6140-DDFE-4BD8-956F-03C0B4C652BE}" type="datetimeFigureOut">
              <a:rPr lang="en-GB" smtClean="0"/>
              <a:t>17/09/2024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2C349C-1496-4DAA-A5A6-FD15E0FA98F6}" type="slidenum">
              <a:rPr lang="en-GB" smtClean="0"/>
              <a:t>‹#›</a:t>
            </a:fld>
            <a:endParaRPr lang="en-GB"/>
          </a:p>
        </p:txBody>
      </p:sp>
    </p:spTree>
    <p:extLst>
      <p:ext uri="{BB962C8B-B14F-4D97-AF65-F5344CB8AC3E}">
        <p14:creationId xmlns:p14="http://schemas.microsoft.com/office/powerpoint/2010/main" val="2736302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E6E6140-DDFE-4BD8-956F-03C0B4C652BE}" type="datetimeFigureOut">
              <a:rPr lang="en-GB" smtClean="0"/>
              <a:t>17/09/2024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2C349C-1496-4DAA-A5A6-FD15E0FA98F6}" type="slidenum">
              <a:rPr lang="en-GB" smtClean="0"/>
              <a:t>‹#›</a:t>
            </a:fld>
            <a:endParaRPr lang="en-GB"/>
          </a:p>
        </p:txBody>
      </p:sp>
    </p:spTree>
    <p:extLst>
      <p:ext uri="{BB962C8B-B14F-4D97-AF65-F5344CB8AC3E}">
        <p14:creationId xmlns:p14="http://schemas.microsoft.com/office/powerpoint/2010/main" val="3109731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6E6140-DDFE-4BD8-956F-03C0B4C652BE}" type="datetimeFigureOut">
              <a:rPr lang="en-GB" smtClean="0"/>
              <a:t>17/09/2024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2C349C-1496-4DAA-A5A6-FD15E0FA98F6}" type="slidenum">
              <a:rPr lang="en-GB" smtClean="0"/>
              <a:t>‹#›</a:t>
            </a:fld>
            <a:endParaRPr lang="en-GB"/>
          </a:p>
        </p:txBody>
      </p:sp>
    </p:spTree>
    <p:extLst>
      <p:ext uri="{BB962C8B-B14F-4D97-AF65-F5344CB8AC3E}">
        <p14:creationId xmlns:p14="http://schemas.microsoft.com/office/powerpoint/2010/main" val="3841348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FE6E6140-DDFE-4BD8-956F-03C0B4C652BE}" type="datetimeFigureOut">
              <a:rPr lang="en-GB" smtClean="0"/>
              <a:t>17/09/2024</a:t>
            </a:fld>
            <a:endParaRPr lang="en-GB"/>
          </a:p>
        </p:txBody>
      </p:sp>
      <p:sp>
        <p:nvSpPr>
          <p:cNvPr id="5" name="Footer Placeholder 4"/>
          <p:cNvSpPr>
            <a:spLocks noGrp="1"/>
          </p:cNvSpPr>
          <p:nvPr>
            <p:ph type="ftr" sz="quarter" idx="11"/>
          </p:nvPr>
        </p:nvSpPr>
        <p:spPr>
          <a:xfrm>
            <a:off x="685800" y="381000"/>
            <a:ext cx="6991492" cy="36512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942C349C-1496-4DAA-A5A6-FD15E0FA98F6}" type="slidenum">
              <a:rPr lang="en-GB" smtClean="0"/>
              <a:t>‹#›</a:t>
            </a:fld>
            <a:endParaRPr lang="en-GB"/>
          </a:p>
        </p:txBody>
      </p:sp>
    </p:spTree>
    <p:extLst>
      <p:ext uri="{BB962C8B-B14F-4D97-AF65-F5344CB8AC3E}">
        <p14:creationId xmlns:p14="http://schemas.microsoft.com/office/powerpoint/2010/main" val="490353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6E6140-DDFE-4BD8-956F-03C0B4C652BE}" type="datetimeFigureOut">
              <a:rPr lang="en-GB" smtClean="0"/>
              <a:t>17/09/2024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2C349C-1496-4DAA-A5A6-FD15E0FA98F6}" type="slidenum">
              <a:rPr lang="en-GB" smtClean="0"/>
              <a:t>‹#›</a:t>
            </a:fld>
            <a:endParaRPr lang="en-GB"/>
          </a:p>
        </p:txBody>
      </p:sp>
    </p:spTree>
    <p:extLst>
      <p:ext uri="{BB962C8B-B14F-4D97-AF65-F5344CB8AC3E}">
        <p14:creationId xmlns:p14="http://schemas.microsoft.com/office/powerpoint/2010/main" val="201379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FE6E6140-DDFE-4BD8-956F-03C0B4C652BE}" type="datetimeFigureOut">
              <a:rPr lang="en-GB" smtClean="0"/>
              <a:t>17/09/2024</a:t>
            </a:fld>
            <a:endParaRPr lang="en-GB"/>
          </a:p>
        </p:txBody>
      </p:sp>
      <p:sp>
        <p:nvSpPr>
          <p:cNvPr id="5" name="Footer Placeholder 4"/>
          <p:cNvSpPr>
            <a:spLocks noGrp="1"/>
          </p:cNvSpPr>
          <p:nvPr>
            <p:ph type="ftr" sz="quarter" idx="11"/>
          </p:nvPr>
        </p:nvSpPr>
        <p:spPr>
          <a:xfrm>
            <a:off x="685800" y="381001"/>
            <a:ext cx="6991492" cy="36406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942C349C-1496-4DAA-A5A6-FD15E0FA98F6}" type="slidenum">
              <a:rPr lang="en-GB" smtClean="0"/>
              <a:t>‹#›</a:t>
            </a:fld>
            <a:endParaRPr lang="en-GB"/>
          </a:p>
        </p:txBody>
      </p:sp>
    </p:spTree>
    <p:extLst>
      <p:ext uri="{BB962C8B-B14F-4D97-AF65-F5344CB8AC3E}">
        <p14:creationId xmlns:p14="http://schemas.microsoft.com/office/powerpoint/2010/main" val="804806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6E6140-DDFE-4BD8-956F-03C0B4C652BE}" type="datetimeFigureOut">
              <a:rPr lang="en-GB" smtClean="0"/>
              <a:t>17/09/2024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2C349C-1496-4DAA-A5A6-FD15E0FA98F6}" type="slidenum">
              <a:rPr lang="en-GB" smtClean="0"/>
              <a:t>‹#›</a:t>
            </a:fld>
            <a:endParaRPr lang="en-GB"/>
          </a:p>
        </p:txBody>
      </p:sp>
    </p:spTree>
    <p:extLst>
      <p:ext uri="{BB962C8B-B14F-4D97-AF65-F5344CB8AC3E}">
        <p14:creationId xmlns:p14="http://schemas.microsoft.com/office/powerpoint/2010/main" val="999938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6E6140-DDFE-4BD8-956F-03C0B4C652BE}" type="datetimeFigureOut">
              <a:rPr lang="en-GB" smtClean="0"/>
              <a:t>17/09/2024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42C349C-1496-4DAA-A5A6-FD15E0FA98F6}" type="slidenum">
              <a:rPr lang="en-GB" smtClean="0"/>
              <a:t>‹#›</a:t>
            </a:fld>
            <a:endParaRPr lang="en-GB"/>
          </a:p>
        </p:txBody>
      </p:sp>
    </p:spTree>
    <p:extLst>
      <p:ext uri="{BB962C8B-B14F-4D97-AF65-F5344CB8AC3E}">
        <p14:creationId xmlns:p14="http://schemas.microsoft.com/office/powerpoint/2010/main" val="2289057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6E6140-DDFE-4BD8-956F-03C0B4C652BE}" type="datetimeFigureOut">
              <a:rPr lang="en-GB" smtClean="0"/>
              <a:t>17/09/2024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2C349C-1496-4DAA-A5A6-FD15E0FA98F6}" type="slidenum">
              <a:rPr lang="en-GB" smtClean="0"/>
              <a:t>‹#›</a:t>
            </a:fld>
            <a:endParaRPr lang="en-GB"/>
          </a:p>
        </p:txBody>
      </p:sp>
    </p:spTree>
    <p:extLst>
      <p:ext uri="{BB962C8B-B14F-4D97-AF65-F5344CB8AC3E}">
        <p14:creationId xmlns:p14="http://schemas.microsoft.com/office/powerpoint/2010/main" val="791874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6E6140-DDFE-4BD8-956F-03C0B4C652BE}" type="datetimeFigureOut">
              <a:rPr lang="en-GB" smtClean="0"/>
              <a:t>17/09/2024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42C349C-1496-4DAA-A5A6-FD15E0FA98F6}" type="slidenum">
              <a:rPr lang="en-GB" smtClean="0"/>
              <a:t>‹#›</a:t>
            </a:fld>
            <a:endParaRPr lang="en-GB"/>
          </a:p>
        </p:txBody>
      </p:sp>
    </p:spTree>
    <p:extLst>
      <p:ext uri="{BB962C8B-B14F-4D97-AF65-F5344CB8AC3E}">
        <p14:creationId xmlns:p14="http://schemas.microsoft.com/office/powerpoint/2010/main" val="4126203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6E6140-DDFE-4BD8-956F-03C0B4C652BE}" type="datetimeFigureOut">
              <a:rPr lang="en-GB" smtClean="0"/>
              <a:t>17/09/2024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2C349C-1496-4DAA-A5A6-FD15E0FA98F6}" type="slidenum">
              <a:rPr lang="en-GB" smtClean="0"/>
              <a:t>‹#›</a:t>
            </a:fld>
            <a:endParaRPr lang="en-GB"/>
          </a:p>
        </p:txBody>
      </p:sp>
    </p:spTree>
    <p:extLst>
      <p:ext uri="{BB962C8B-B14F-4D97-AF65-F5344CB8AC3E}">
        <p14:creationId xmlns:p14="http://schemas.microsoft.com/office/powerpoint/2010/main" val="3962925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6E6140-DDFE-4BD8-956F-03C0B4C652BE}" type="datetimeFigureOut">
              <a:rPr lang="en-GB" smtClean="0"/>
              <a:t>17/09/2024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2C349C-1496-4DAA-A5A6-FD15E0FA98F6}" type="slidenum">
              <a:rPr lang="en-GB" smtClean="0"/>
              <a:t>‹#›</a:t>
            </a:fld>
            <a:endParaRPr lang="en-GB"/>
          </a:p>
        </p:txBody>
      </p:sp>
    </p:spTree>
    <p:extLst>
      <p:ext uri="{BB962C8B-B14F-4D97-AF65-F5344CB8AC3E}">
        <p14:creationId xmlns:p14="http://schemas.microsoft.com/office/powerpoint/2010/main" val="93093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E6E6140-DDFE-4BD8-956F-03C0B4C652BE}" type="datetimeFigureOut">
              <a:rPr lang="en-GB" smtClean="0"/>
              <a:t>17/09/2024</a:t>
            </a:fld>
            <a:endParaRPr lang="en-GB"/>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42C349C-1496-4DAA-A5A6-FD15E0FA98F6}" type="slidenum">
              <a:rPr lang="en-GB" smtClean="0"/>
              <a:t>‹#›</a:t>
            </a:fld>
            <a:endParaRPr lang="en-GB"/>
          </a:p>
        </p:txBody>
      </p:sp>
    </p:spTree>
    <p:extLst>
      <p:ext uri="{BB962C8B-B14F-4D97-AF65-F5344CB8AC3E}">
        <p14:creationId xmlns:p14="http://schemas.microsoft.com/office/powerpoint/2010/main" val="77963241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Welcome to year 2!</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541255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few important messages</a:t>
            </a:r>
          </a:p>
        </p:txBody>
      </p:sp>
      <p:sp>
        <p:nvSpPr>
          <p:cNvPr id="3" name="Content Placeholder 2"/>
          <p:cNvSpPr>
            <a:spLocks noGrp="1"/>
          </p:cNvSpPr>
          <p:nvPr>
            <p:ph idx="1"/>
          </p:nvPr>
        </p:nvSpPr>
        <p:spPr>
          <a:xfrm>
            <a:off x="685800" y="2194560"/>
            <a:ext cx="10834777" cy="4167898"/>
          </a:xfrm>
        </p:spPr>
        <p:txBody>
          <a:bodyPr vert="horz" lIns="91440" tIns="45720" rIns="91440" bIns="45720" rtlCol="0" anchor="t">
            <a:normAutofit/>
          </a:bodyPr>
          <a:lstStyle/>
          <a:p>
            <a:r>
              <a:rPr lang="en-GB" sz="3200" dirty="0"/>
              <a:t>Please continue to ensure that your child has a water bottle that they can fill throughout the day.</a:t>
            </a:r>
          </a:p>
          <a:p>
            <a:r>
              <a:rPr lang="en-GB" sz="3200" dirty="0"/>
              <a:t>Please make sure that earrings are removed prior to coming to school on PE days.</a:t>
            </a:r>
          </a:p>
          <a:p>
            <a:r>
              <a:rPr lang="en-GB" sz="3200" dirty="0"/>
              <a:t>No other jewellery should be worn (unless for religious purposes - agreed by class teacher).</a:t>
            </a:r>
          </a:p>
          <a:p>
            <a:r>
              <a:rPr lang="en-GB" sz="3200" dirty="0"/>
              <a:t>Thank you for not sending in fiddle toys or plush toys this year, it has saved us a lot of nagging!</a:t>
            </a:r>
          </a:p>
          <a:p>
            <a:pPr marL="0" indent="0">
              <a:buNone/>
            </a:pPr>
            <a:endParaRPr lang="en-GB" sz="3200" dirty="0"/>
          </a:p>
        </p:txBody>
      </p:sp>
    </p:spTree>
    <p:extLst>
      <p:ext uri="{BB962C8B-B14F-4D97-AF65-F5344CB8AC3E}">
        <p14:creationId xmlns:p14="http://schemas.microsoft.com/office/powerpoint/2010/main" val="1349414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b="1" dirty="0">
                <a:solidFill>
                  <a:schemeClr val="bg1"/>
                </a:solidFill>
              </a:rPr>
              <a:t>A small plea</a:t>
            </a:r>
          </a:p>
        </p:txBody>
      </p:sp>
      <p:sp>
        <p:nvSpPr>
          <p:cNvPr id="3" name="Content Placeholder 2"/>
          <p:cNvSpPr>
            <a:spLocks noGrp="1"/>
          </p:cNvSpPr>
          <p:nvPr>
            <p:ph idx="1"/>
          </p:nvPr>
        </p:nvSpPr>
        <p:spPr/>
        <p:txBody>
          <a:bodyPr>
            <a:normAutofit/>
          </a:bodyPr>
          <a:lstStyle/>
          <a:p>
            <a:pPr marL="0" indent="0">
              <a:buNone/>
            </a:pPr>
            <a:r>
              <a:rPr lang="en-GB" sz="3200" b="1" dirty="0">
                <a:solidFill>
                  <a:schemeClr val="bg1"/>
                </a:solidFill>
              </a:rPr>
              <a:t>If you have any old shirts/t-shirts that you don’t mind getting dirty, please can you send your child in with it to use as an art apron, as we plan on using lots of different media this year and it might get a bit messy.</a:t>
            </a:r>
          </a:p>
          <a:p>
            <a:pPr marL="0" indent="0">
              <a:buNone/>
            </a:pPr>
            <a:endParaRPr lang="en-GB" sz="3200" b="1" dirty="0">
              <a:solidFill>
                <a:schemeClr val="bg1"/>
              </a:solidFill>
            </a:endParaRPr>
          </a:p>
          <a:p>
            <a:pPr marL="0" indent="0">
              <a:buNone/>
            </a:pPr>
            <a:r>
              <a:rPr lang="en-GB" sz="3200" b="1" dirty="0">
                <a:solidFill>
                  <a:schemeClr val="bg1"/>
                </a:solidFill>
              </a:rPr>
              <a:t>If you have more than one, these will be gratefully received as spares for those that don’t have any!</a:t>
            </a:r>
          </a:p>
        </p:txBody>
      </p:sp>
    </p:spTree>
    <p:extLst>
      <p:ext uri="{BB962C8B-B14F-4D97-AF65-F5344CB8AC3E}">
        <p14:creationId xmlns:p14="http://schemas.microsoft.com/office/powerpoint/2010/main" val="1042380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E3B869-3361-4E8C-87BB-27794406A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6A856AB-281D-45B5-B270-8EA6AC0CBDD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p:cNvSpPr>
            <a:spLocks noGrp="1"/>
          </p:cNvSpPr>
          <p:nvPr>
            <p:ph type="title"/>
          </p:nvPr>
        </p:nvSpPr>
        <p:spPr>
          <a:xfrm>
            <a:off x="685799" y="1210071"/>
            <a:ext cx="4124396" cy="694427"/>
          </a:xfrm>
        </p:spPr>
        <p:txBody>
          <a:bodyPr anchor="b">
            <a:normAutofit/>
          </a:bodyPr>
          <a:lstStyle/>
          <a:p>
            <a:pPr algn="l"/>
            <a:r>
              <a:rPr lang="en-GB" sz="3200"/>
              <a:t>Our team</a:t>
            </a:r>
          </a:p>
        </p:txBody>
      </p:sp>
      <p:sp>
        <p:nvSpPr>
          <p:cNvPr id="3" name="Content Placeholder 2"/>
          <p:cNvSpPr>
            <a:spLocks noGrp="1"/>
          </p:cNvSpPr>
          <p:nvPr>
            <p:ph idx="1"/>
          </p:nvPr>
        </p:nvSpPr>
        <p:spPr>
          <a:xfrm>
            <a:off x="685800" y="2033894"/>
            <a:ext cx="4066885" cy="4184791"/>
          </a:xfrm>
        </p:spPr>
        <p:txBody>
          <a:bodyPr vert="horz" lIns="91440" tIns="45720" rIns="91440" bIns="45720" rtlCol="0" anchor="t">
            <a:noAutofit/>
          </a:bodyPr>
          <a:lstStyle/>
          <a:p>
            <a:r>
              <a:rPr lang="en-GB" sz="2000" dirty="0"/>
              <a:t>Mrs Montague (Teacher) – 2M</a:t>
            </a:r>
          </a:p>
          <a:p>
            <a:r>
              <a:rPr lang="en-GB" sz="2000" dirty="0"/>
              <a:t>Miss Lee(LSA) – 2M</a:t>
            </a:r>
          </a:p>
          <a:p>
            <a:r>
              <a:rPr lang="en-GB" sz="2000" dirty="0"/>
              <a:t>Mrs Blanchette (HLTA cover on Friday afternoons)</a:t>
            </a:r>
          </a:p>
          <a:p>
            <a:pPr marL="0" indent="0">
              <a:buNone/>
            </a:pPr>
            <a:endParaRPr lang="en-GB" sz="2000" dirty="0"/>
          </a:p>
          <a:p>
            <a:r>
              <a:rPr lang="en-GB" sz="2000" dirty="0"/>
              <a:t>Miss Gook (Teacher) – 2G</a:t>
            </a:r>
          </a:p>
          <a:p>
            <a:r>
              <a:rPr lang="en-GB" sz="2000" dirty="0"/>
              <a:t>Miss White (LSA) – 2G</a:t>
            </a:r>
          </a:p>
          <a:p>
            <a:r>
              <a:rPr lang="en-GB" sz="2000" dirty="0"/>
              <a:t>Mrs Hayter (LSA/HLTA cover on Friday afternoons) – 2M/2G</a:t>
            </a:r>
          </a:p>
          <a:p>
            <a:endParaRPr lang="en-GB" sz="2000" dirty="0"/>
          </a:p>
        </p:txBody>
      </p:sp>
      <p:pic>
        <p:nvPicPr>
          <p:cNvPr id="5" name="Picture 4" descr="A person wearing glasses and a floral shirt&#10;&#10;Description automatically generated">
            <a:extLst>
              <a:ext uri="{FF2B5EF4-FFF2-40B4-BE49-F238E27FC236}">
                <a16:creationId xmlns:a16="http://schemas.microsoft.com/office/drawing/2014/main" id="{B1FDECBE-434C-CED8-13EF-E759D52E846B}"/>
              </a:ext>
            </a:extLst>
          </p:cNvPr>
          <p:cNvPicPr>
            <a:picLocks noChangeAspect="1"/>
          </p:cNvPicPr>
          <p:nvPr/>
        </p:nvPicPr>
        <p:blipFill rotWithShape="1">
          <a:blip r:embed="rId3"/>
          <a:srcRect b="6134"/>
          <a:stretch/>
        </p:blipFill>
        <p:spPr>
          <a:xfrm>
            <a:off x="5349607" y="746125"/>
            <a:ext cx="3314451" cy="3358380"/>
          </a:xfrm>
          <a:prstGeom prst="rect">
            <a:avLst/>
          </a:prstGeom>
        </p:spPr>
      </p:pic>
      <p:sp>
        <p:nvSpPr>
          <p:cNvPr id="15" name="Round Single Corner Rectangle 17">
            <a:extLst>
              <a:ext uri="{FF2B5EF4-FFF2-40B4-BE49-F238E27FC236}">
                <a16:creationId xmlns:a16="http://schemas.microsoft.com/office/drawing/2014/main" id="{76B44A81-87EC-416C-8094-359C84FEF5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10817" y="1002026"/>
            <a:ext cx="2309217" cy="1684338"/>
          </a:xfrm>
          <a:prstGeom prst="round1Rect">
            <a:avLst>
              <a:gd name="adj" fmla="val 11295"/>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Single Corner Rectangle 16">
            <a:extLst>
              <a:ext uri="{FF2B5EF4-FFF2-40B4-BE49-F238E27FC236}">
                <a16:creationId xmlns:a16="http://schemas.microsoft.com/office/drawing/2014/main" id="{0C371495-4807-437C-B138-97390839F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6241840" y="4259603"/>
            <a:ext cx="2417253" cy="1840846"/>
          </a:xfrm>
          <a:prstGeom prst="round1Rect">
            <a:avLst>
              <a:gd name="adj" fmla="val 11295"/>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with a braided hair&#10;&#10;Description automatically generated">
            <a:extLst>
              <a:ext uri="{FF2B5EF4-FFF2-40B4-BE49-F238E27FC236}">
                <a16:creationId xmlns:a16="http://schemas.microsoft.com/office/drawing/2014/main" id="{F9D052DE-0ED8-E413-ACA6-4914762453AC}"/>
              </a:ext>
            </a:extLst>
          </p:cNvPr>
          <p:cNvPicPr>
            <a:picLocks noChangeAspect="1"/>
          </p:cNvPicPr>
          <p:nvPr/>
        </p:nvPicPr>
        <p:blipFill>
          <a:blip r:embed="rId4"/>
          <a:srcRect l="136" t="9279" r="502" b="12861"/>
          <a:stretch/>
        </p:blipFill>
        <p:spPr>
          <a:xfrm>
            <a:off x="8810123" y="752503"/>
            <a:ext cx="2842639" cy="3976209"/>
          </a:xfrm>
          <a:prstGeom prst="rect">
            <a:avLst/>
          </a:prstGeom>
        </p:spPr>
      </p:pic>
    </p:spTree>
    <p:extLst>
      <p:ext uri="{BB962C8B-B14F-4D97-AF65-F5344CB8AC3E}">
        <p14:creationId xmlns:p14="http://schemas.microsoft.com/office/powerpoint/2010/main" val="458166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Important Dates/days</a:t>
            </a:r>
          </a:p>
        </p:txBody>
      </p:sp>
      <p:sp>
        <p:nvSpPr>
          <p:cNvPr id="3" name="Content Placeholder 2"/>
          <p:cNvSpPr>
            <a:spLocks noGrp="1"/>
          </p:cNvSpPr>
          <p:nvPr>
            <p:ph idx="1"/>
          </p:nvPr>
        </p:nvSpPr>
        <p:spPr>
          <a:xfrm>
            <a:off x="685800" y="1880316"/>
            <a:ext cx="10820400" cy="4338370"/>
          </a:xfrm>
        </p:spPr>
        <p:txBody>
          <a:bodyPr vert="horz" lIns="91440" tIns="45720" rIns="91440" bIns="45720" rtlCol="0" anchor="t">
            <a:normAutofit/>
          </a:bodyPr>
          <a:lstStyle/>
          <a:p>
            <a:r>
              <a:rPr lang="en-GB" sz="3200" dirty="0"/>
              <a:t>PE is on Tuesdays and Wednesdays – thanks to all who have been sending children in PE kits!</a:t>
            </a:r>
          </a:p>
          <a:p>
            <a:endParaRPr lang="en-GB" sz="3200" dirty="0"/>
          </a:p>
          <a:p>
            <a:r>
              <a:rPr lang="en-GB" sz="3200" dirty="0"/>
              <a:t>Homework is set on a Monday, and then collected the following Monday.</a:t>
            </a:r>
          </a:p>
          <a:p>
            <a:endParaRPr lang="en-GB" sz="3200" dirty="0"/>
          </a:p>
          <a:p>
            <a:r>
              <a:rPr lang="en-GB" sz="3200" dirty="0"/>
              <a:t>Books can be changed on a Friday.</a:t>
            </a:r>
          </a:p>
        </p:txBody>
      </p:sp>
    </p:spTree>
    <p:extLst>
      <p:ext uri="{BB962C8B-B14F-4D97-AF65-F5344CB8AC3E}">
        <p14:creationId xmlns:p14="http://schemas.microsoft.com/office/powerpoint/2010/main" val="2105430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3185" y="793128"/>
            <a:ext cx="8610600" cy="1293028"/>
          </a:xfrm>
        </p:spPr>
        <p:txBody>
          <a:bodyPr/>
          <a:lstStyle/>
          <a:p>
            <a:r>
              <a:rPr lang="en-GB" dirty="0"/>
              <a:t>Timetable</a:t>
            </a:r>
          </a:p>
        </p:txBody>
      </p:sp>
      <p:pic>
        <p:nvPicPr>
          <p:cNvPr id="4" name="Picture 3">
            <a:extLst>
              <a:ext uri="{FF2B5EF4-FFF2-40B4-BE49-F238E27FC236}">
                <a16:creationId xmlns:a16="http://schemas.microsoft.com/office/drawing/2014/main" id="{0249002E-5924-8554-A307-AAC1F5DAEDA0}"/>
              </a:ext>
            </a:extLst>
          </p:cNvPr>
          <p:cNvPicPr>
            <a:picLocks noChangeAspect="1"/>
          </p:cNvPicPr>
          <p:nvPr/>
        </p:nvPicPr>
        <p:blipFill>
          <a:blip r:embed="rId2"/>
          <a:stretch>
            <a:fillRect/>
          </a:stretch>
        </p:blipFill>
        <p:spPr>
          <a:xfrm>
            <a:off x="722457" y="435841"/>
            <a:ext cx="7791450" cy="6134100"/>
          </a:xfrm>
          <a:prstGeom prst="rect">
            <a:avLst/>
          </a:prstGeom>
        </p:spPr>
      </p:pic>
    </p:spTree>
    <p:extLst>
      <p:ext uri="{BB962C8B-B14F-4D97-AF65-F5344CB8AC3E}">
        <p14:creationId xmlns:p14="http://schemas.microsoft.com/office/powerpoint/2010/main" val="3798260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F69CB5-931B-07C2-32E4-C5C0B76CB178}"/>
              </a:ext>
            </a:extLst>
          </p:cNvPr>
          <p:cNvPicPr>
            <a:picLocks noChangeAspect="1"/>
          </p:cNvPicPr>
          <p:nvPr/>
        </p:nvPicPr>
        <p:blipFill>
          <a:blip r:embed="rId2"/>
          <a:stretch>
            <a:fillRect/>
          </a:stretch>
        </p:blipFill>
        <p:spPr>
          <a:xfrm>
            <a:off x="1234119" y="0"/>
            <a:ext cx="9723761" cy="6858000"/>
          </a:xfrm>
          <a:prstGeom prst="rect">
            <a:avLst/>
          </a:prstGeom>
        </p:spPr>
      </p:pic>
    </p:spTree>
    <p:extLst>
      <p:ext uri="{BB962C8B-B14F-4D97-AF65-F5344CB8AC3E}">
        <p14:creationId xmlns:p14="http://schemas.microsoft.com/office/powerpoint/2010/main" val="674480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587288"/>
            <a:ext cx="8610600" cy="1293028"/>
          </a:xfrm>
        </p:spPr>
        <p:txBody>
          <a:bodyPr/>
          <a:lstStyle/>
          <a:p>
            <a:r>
              <a:rPr lang="en-GB" dirty="0" err="1"/>
              <a:t>REading</a:t>
            </a:r>
            <a:endParaRPr lang="en-GB" dirty="0"/>
          </a:p>
        </p:txBody>
      </p:sp>
      <p:sp>
        <p:nvSpPr>
          <p:cNvPr id="3" name="Content Placeholder 2"/>
          <p:cNvSpPr>
            <a:spLocks noGrp="1"/>
          </p:cNvSpPr>
          <p:nvPr>
            <p:ph idx="1"/>
          </p:nvPr>
        </p:nvSpPr>
        <p:spPr>
          <a:xfrm>
            <a:off x="685800" y="1738648"/>
            <a:ext cx="10820400" cy="4480038"/>
          </a:xfrm>
        </p:spPr>
        <p:txBody>
          <a:bodyPr vert="horz" lIns="91440" tIns="45720" rIns="91440" bIns="45720" rtlCol="0" anchor="t">
            <a:normAutofit/>
          </a:bodyPr>
          <a:lstStyle/>
          <a:p>
            <a:r>
              <a:rPr lang="en-GB" sz="2800" dirty="0"/>
              <a:t>Please try to read with your child at least 4 times a week.</a:t>
            </a:r>
          </a:p>
          <a:p>
            <a:r>
              <a:rPr lang="en-GB" sz="2800" dirty="0"/>
              <a:t>The books are based on their current phonics level and will contain sounds from that level.</a:t>
            </a:r>
          </a:p>
          <a:p>
            <a:r>
              <a:rPr lang="en-GB" sz="2800" dirty="0"/>
              <a:t>We recommend reading the book at least 4 times through before changing it – this allows for decoding, understanding and fluency.</a:t>
            </a:r>
          </a:p>
          <a:p>
            <a:r>
              <a:rPr lang="en-GB" sz="2800" dirty="0"/>
              <a:t>There are questions in the back of the book to ask to check understanding – please be aware that reading tests in school test understanding, so this is an important skill to work on at home too.</a:t>
            </a:r>
          </a:p>
        </p:txBody>
      </p:sp>
    </p:spTree>
    <p:extLst>
      <p:ext uri="{BB962C8B-B14F-4D97-AF65-F5344CB8AC3E}">
        <p14:creationId xmlns:p14="http://schemas.microsoft.com/office/powerpoint/2010/main" val="1391509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Maths homework</a:t>
            </a:r>
          </a:p>
        </p:txBody>
      </p:sp>
      <p:sp>
        <p:nvSpPr>
          <p:cNvPr id="3" name="Content Placeholder 2"/>
          <p:cNvSpPr>
            <a:spLocks noGrp="1"/>
          </p:cNvSpPr>
          <p:nvPr>
            <p:ph idx="1"/>
          </p:nvPr>
        </p:nvSpPr>
        <p:spPr>
          <a:xfrm>
            <a:off x="685800" y="1893194"/>
            <a:ext cx="10820400" cy="4325491"/>
          </a:xfrm>
        </p:spPr>
        <p:txBody>
          <a:bodyPr vert="horz" lIns="91440" tIns="45720" rIns="91440" bIns="45720" rtlCol="0" anchor="t">
            <a:normAutofit/>
          </a:bodyPr>
          <a:lstStyle/>
          <a:p>
            <a:r>
              <a:rPr lang="en-GB" sz="2800" dirty="0"/>
              <a:t>Homework will be sent home in homework books.</a:t>
            </a:r>
          </a:p>
          <a:p>
            <a:r>
              <a:rPr lang="en-GB" sz="2800" dirty="0"/>
              <a:t>It will be based on something the children have already learnt in class to give them extra practice.</a:t>
            </a:r>
          </a:p>
        </p:txBody>
      </p:sp>
    </p:spTree>
    <p:extLst>
      <p:ext uri="{BB962C8B-B14F-4D97-AF65-F5344CB8AC3E}">
        <p14:creationId xmlns:p14="http://schemas.microsoft.com/office/powerpoint/2010/main" val="240269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Spellings</a:t>
            </a:r>
          </a:p>
        </p:txBody>
      </p:sp>
      <p:sp>
        <p:nvSpPr>
          <p:cNvPr id="3" name="Content Placeholder 2"/>
          <p:cNvSpPr>
            <a:spLocks noGrp="1"/>
          </p:cNvSpPr>
          <p:nvPr>
            <p:ph idx="1"/>
          </p:nvPr>
        </p:nvSpPr>
        <p:spPr/>
        <p:txBody>
          <a:bodyPr vert="horz" lIns="91440" tIns="45720" rIns="91440" bIns="45720" rtlCol="0" anchor="t">
            <a:normAutofit/>
          </a:bodyPr>
          <a:lstStyle/>
          <a:p>
            <a:r>
              <a:rPr lang="en-GB" sz="2800" dirty="0"/>
              <a:t>Each week spelling homework will be stuck into the yellow book. This should be practised on paper or in another place.</a:t>
            </a:r>
          </a:p>
          <a:p>
            <a:r>
              <a:rPr lang="en-GB" sz="2800" dirty="0"/>
              <a:t>The spellings are based on the words we are learning each week in phonics, however different groups will have different spellings, so please don’t panic if spellings are different to their friends!</a:t>
            </a:r>
          </a:p>
          <a:p>
            <a:r>
              <a:rPr lang="en-GB" sz="2800" dirty="0"/>
              <a:t>A spelling quiz on a Monday will be recorded in the back of the yellow books for you to check their score.</a:t>
            </a:r>
          </a:p>
          <a:p>
            <a:pPr marL="0" indent="0">
              <a:buNone/>
            </a:pPr>
            <a:endParaRPr lang="en-GB" sz="2800" dirty="0"/>
          </a:p>
        </p:txBody>
      </p:sp>
    </p:spTree>
    <p:extLst>
      <p:ext uri="{BB962C8B-B14F-4D97-AF65-F5344CB8AC3E}">
        <p14:creationId xmlns:p14="http://schemas.microsoft.com/office/powerpoint/2010/main" val="1821018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092FD-3B05-1866-6C36-94E7DA5B446A}"/>
              </a:ext>
            </a:extLst>
          </p:cNvPr>
          <p:cNvSpPr>
            <a:spLocks noGrp="1"/>
          </p:cNvSpPr>
          <p:nvPr>
            <p:ph type="title"/>
          </p:nvPr>
        </p:nvSpPr>
        <p:spPr/>
        <p:txBody>
          <a:bodyPr/>
          <a:lstStyle/>
          <a:p>
            <a:r>
              <a:rPr lang="en-US" dirty="0"/>
              <a:t>GPS</a:t>
            </a:r>
          </a:p>
        </p:txBody>
      </p:sp>
      <p:sp>
        <p:nvSpPr>
          <p:cNvPr id="3" name="Content Placeholder 2">
            <a:extLst>
              <a:ext uri="{FF2B5EF4-FFF2-40B4-BE49-F238E27FC236}">
                <a16:creationId xmlns:a16="http://schemas.microsoft.com/office/drawing/2014/main" id="{BC3E81BB-BCBF-4110-D030-8BC56638C738}"/>
              </a:ext>
            </a:extLst>
          </p:cNvPr>
          <p:cNvSpPr>
            <a:spLocks noGrp="1"/>
          </p:cNvSpPr>
          <p:nvPr>
            <p:ph idx="1"/>
          </p:nvPr>
        </p:nvSpPr>
        <p:spPr/>
        <p:txBody>
          <a:bodyPr vert="horz" lIns="91440" tIns="45720" rIns="91440" bIns="45720" rtlCol="0" anchor="t">
            <a:normAutofit/>
          </a:bodyPr>
          <a:lstStyle/>
          <a:p>
            <a:r>
              <a:rPr lang="en-US" dirty="0"/>
              <a:t>GPS homework will be sent home weekly and will reflect the learning they have done in class. This will be on a sheet to be completed and then returned on the following Monday.</a:t>
            </a:r>
          </a:p>
        </p:txBody>
      </p:sp>
    </p:spTree>
    <p:extLst>
      <p:ext uri="{BB962C8B-B14F-4D97-AF65-F5344CB8AC3E}">
        <p14:creationId xmlns:p14="http://schemas.microsoft.com/office/powerpoint/2010/main" val="855350343"/>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297BD3D4A56249B33CAABE83B8D7AA" ma:contentTypeVersion="18" ma:contentTypeDescription="Create a new document." ma:contentTypeScope="" ma:versionID="0a7cf83d6c3178d78c6c583c7aa2e2f4">
  <xsd:schema xmlns:xsd="http://www.w3.org/2001/XMLSchema" xmlns:xs="http://www.w3.org/2001/XMLSchema" xmlns:p="http://schemas.microsoft.com/office/2006/metadata/properties" xmlns:ns2="68763046-eca2-4638-9ed9-a30b649eb3fd" xmlns:ns3="01e46931-c38b-4d12-be3e-4468772a78b0" targetNamespace="http://schemas.microsoft.com/office/2006/metadata/properties" ma:root="true" ma:fieldsID="fb81fe873b7ab6be9c53434be89bf98b" ns2:_="" ns3:_="">
    <xsd:import namespace="68763046-eca2-4638-9ed9-a30b649eb3fd"/>
    <xsd:import namespace="01e46931-c38b-4d12-be3e-4468772a78b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AutoKeyPoints" minOccurs="0"/>
                <xsd:element ref="ns2:MediaServiceKeyPoint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763046-eca2-4638-9ed9-a30b649eb3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47766dd-73ee-4119-9a50-58795cec2525"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1e46931-c38b-4d12-be3e-4468772a78b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65f6469-2c5d-4b8f-a8e5-b40490c822e4}" ma:internalName="TaxCatchAll" ma:showField="CatchAllData" ma:web="01e46931-c38b-4d12-be3e-4468772a78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8763046-eca2-4638-9ed9-a30b649eb3fd">
      <Terms xmlns="http://schemas.microsoft.com/office/infopath/2007/PartnerControls"/>
    </lcf76f155ced4ddcb4097134ff3c332f>
    <TaxCatchAll xmlns="01e46931-c38b-4d12-be3e-4468772a78b0" xsi:nil="true"/>
  </documentManagement>
</p:properties>
</file>

<file path=customXml/itemProps1.xml><?xml version="1.0" encoding="utf-8"?>
<ds:datastoreItem xmlns:ds="http://schemas.openxmlformats.org/officeDocument/2006/customXml" ds:itemID="{891C5FE9-525E-4677-9746-AA89EE29320A}">
  <ds:schemaRefs>
    <ds:schemaRef ds:uri="http://schemas.microsoft.com/sharepoint/v3/contenttype/forms"/>
  </ds:schemaRefs>
</ds:datastoreItem>
</file>

<file path=customXml/itemProps2.xml><?xml version="1.0" encoding="utf-8"?>
<ds:datastoreItem xmlns:ds="http://schemas.openxmlformats.org/officeDocument/2006/customXml" ds:itemID="{A691C466-B907-4AA5-ABCE-5ABF4D3FE9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763046-eca2-4638-9ed9-a30b649eb3fd"/>
    <ds:schemaRef ds:uri="01e46931-c38b-4d12-be3e-4468772a78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ADCD8D-7A14-418B-9565-1FCFDB2956FD}">
  <ds:schemaRefs>
    <ds:schemaRef ds:uri="http://schemas.microsoft.com/office/2006/metadata/properties"/>
    <ds:schemaRef ds:uri="http://schemas.microsoft.com/office/infopath/2007/PartnerControls"/>
    <ds:schemaRef ds:uri="68763046-eca2-4638-9ed9-a30b649eb3fd"/>
    <ds:schemaRef ds:uri="01e46931-c38b-4d12-be3e-4468772a78b0"/>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26</TotalTime>
  <Words>516</Words>
  <Application>Microsoft Office PowerPoint</Application>
  <PresentationFormat>Widescreen</PresentationFormat>
  <Paragraphs>39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Vapor Trail</vt:lpstr>
      <vt:lpstr>Welcome to year 2!</vt:lpstr>
      <vt:lpstr>Our team</vt:lpstr>
      <vt:lpstr>Important Dates/days</vt:lpstr>
      <vt:lpstr>Timetable</vt:lpstr>
      <vt:lpstr>PowerPoint Presentation</vt:lpstr>
      <vt:lpstr>REading</vt:lpstr>
      <vt:lpstr>Maths homework</vt:lpstr>
      <vt:lpstr>Spellings</vt:lpstr>
      <vt:lpstr>GPS</vt:lpstr>
      <vt:lpstr>A few important messages</vt:lpstr>
      <vt:lpstr>A small plea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dc:title>
  <dc:creator>Alex Partridge</dc:creator>
  <cp:lastModifiedBy>Laura Montague</cp:lastModifiedBy>
  <cp:revision>100</cp:revision>
  <dcterms:created xsi:type="dcterms:W3CDTF">2023-09-17T17:06:50Z</dcterms:created>
  <dcterms:modified xsi:type="dcterms:W3CDTF">2024-09-17T10:53:12Z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0x0101002A297BD3D4A56249B33CAABE83B8D7AA</vt:lpwstr>
  </property>
  <property fmtid="{D5CDD505-2E9C-101B-9397-08002B2CF9AE}" pid="3" name="MediaServiceImageTags">
    <vt:lpwstr/>
  </property>
</Properties>
</file>