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3" r:id="rId4"/>
  </p:sldMasterIdLst>
  <p:sldIdLst>
    <p:sldId id="262" r:id="rId5"/>
    <p:sldId id="264" r:id="rId6"/>
    <p:sldId id="256" r:id="rId7"/>
    <p:sldId id="257" r:id="rId8"/>
    <p:sldId id="258" r:id="rId9"/>
    <p:sldId id="261" r:id="rId10"/>
    <p:sldId id="263" r:id="rId11"/>
    <p:sldId id="266"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yan" initials="R" lastIdx="2" clrIdx="0">
    <p:extLst>
      <p:ext uri="{19B8F6BF-5375-455C-9EA6-DF929625EA0E}">
        <p15:presenceInfo xmlns:p15="http://schemas.microsoft.com/office/powerpoint/2012/main" userId="Ry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1" d="100"/>
          <a:sy n="81" d="100"/>
        </p:scale>
        <p:origin x="114" y="6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D2738-7D81-E3D8-9E4D-A3386398B02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1EB2B9C-0742-49A8-6DC6-7E6A9EE8C96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C132A38-981A-9774-F77D-F0C4A1863BF1}"/>
              </a:ext>
            </a:extLst>
          </p:cNvPr>
          <p:cNvSpPr>
            <a:spLocks noGrp="1"/>
          </p:cNvSpPr>
          <p:nvPr>
            <p:ph type="dt" sz="half" idx="10"/>
          </p:nvPr>
        </p:nvSpPr>
        <p:spPr/>
        <p:txBody>
          <a:bodyPr/>
          <a:lstStyle/>
          <a:p>
            <a:fld id="{93B3FCBF-31E7-48CA-87AE-B138B5656D71}" type="datetimeFigureOut">
              <a:rPr lang="en-GB" smtClean="0"/>
              <a:t>02/05/2023</a:t>
            </a:fld>
            <a:endParaRPr lang="en-GB" dirty="0"/>
          </a:p>
        </p:txBody>
      </p:sp>
      <p:sp>
        <p:nvSpPr>
          <p:cNvPr id="5" name="Footer Placeholder 4">
            <a:extLst>
              <a:ext uri="{FF2B5EF4-FFF2-40B4-BE49-F238E27FC236}">
                <a16:creationId xmlns:a16="http://schemas.microsoft.com/office/drawing/2014/main" id="{AB7DC198-CAA2-F71E-9238-560A00776B37}"/>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A711DDF0-E2D4-EB1A-3E9D-38512379F22A}"/>
              </a:ext>
            </a:extLst>
          </p:cNvPr>
          <p:cNvSpPr>
            <a:spLocks noGrp="1"/>
          </p:cNvSpPr>
          <p:nvPr>
            <p:ph type="sldNum" sz="quarter" idx="12"/>
          </p:nvPr>
        </p:nvSpPr>
        <p:spPr/>
        <p:txBody>
          <a:bodyPr/>
          <a:lstStyle/>
          <a:p>
            <a:fld id="{CCBA5497-0D59-471B-A211-B8F12C5FE066}" type="slidenum">
              <a:rPr lang="en-GB" smtClean="0"/>
              <a:t>‹#›</a:t>
            </a:fld>
            <a:endParaRPr lang="en-GB" dirty="0"/>
          </a:p>
        </p:txBody>
      </p:sp>
    </p:spTree>
    <p:extLst>
      <p:ext uri="{BB962C8B-B14F-4D97-AF65-F5344CB8AC3E}">
        <p14:creationId xmlns:p14="http://schemas.microsoft.com/office/powerpoint/2010/main" val="3962131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539EA-12C7-9842-A1F7-141959D1B37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12822BB-C7E4-4022-F295-E10C0B781B9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E1BB26C-324F-6405-7397-DC9DECACA344}"/>
              </a:ext>
            </a:extLst>
          </p:cNvPr>
          <p:cNvSpPr>
            <a:spLocks noGrp="1"/>
          </p:cNvSpPr>
          <p:nvPr>
            <p:ph type="dt" sz="half" idx="10"/>
          </p:nvPr>
        </p:nvSpPr>
        <p:spPr/>
        <p:txBody>
          <a:bodyPr/>
          <a:lstStyle/>
          <a:p>
            <a:fld id="{93B3FCBF-31E7-48CA-87AE-B138B5656D71}" type="datetimeFigureOut">
              <a:rPr lang="en-GB" smtClean="0"/>
              <a:t>02/05/2023</a:t>
            </a:fld>
            <a:endParaRPr lang="en-GB" dirty="0"/>
          </a:p>
        </p:txBody>
      </p:sp>
      <p:sp>
        <p:nvSpPr>
          <p:cNvPr id="5" name="Footer Placeholder 4">
            <a:extLst>
              <a:ext uri="{FF2B5EF4-FFF2-40B4-BE49-F238E27FC236}">
                <a16:creationId xmlns:a16="http://schemas.microsoft.com/office/drawing/2014/main" id="{BE5D9113-3E85-79A1-5AEE-0BF9F0621A29}"/>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23BFB99-F5A8-90EF-A72D-BCF59B54F580}"/>
              </a:ext>
            </a:extLst>
          </p:cNvPr>
          <p:cNvSpPr>
            <a:spLocks noGrp="1"/>
          </p:cNvSpPr>
          <p:nvPr>
            <p:ph type="sldNum" sz="quarter" idx="12"/>
          </p:nvPr>
        </p:nvSpPr>
        <p:spPr/>
        <p:txBody>
          <a:bodyPr/>
          <a:lstStyle/>
          <a:p>
            <a:fld id="{CCBA5497-0D59-471B-A211-B8F12C5FE066}" type="slidenum">
              <a:rPr lang="en-GB" smtClean="0"/>
              <a:t>‹#›</a:t>
            </a:fld>
            <a:endParaRPr lang="en-GB" dirty="0"/>
          </a:p>
        </p:txBody>
      </p:sp>
    </p:spTree>
    <p:extLst>
      <p:ext uri="{BB962C8B-B14F-4D97-AF65-F5344CB8AC3E}">
        <p14:creationId xmlns:p14="http://schemas.microsoft.com/office/powerpoint/2010/main" val="847316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D013B0-FBE1-59E0-FD15-44F04026994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5749584-51CD-002A-9E69-0D89916B58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F0137FD-1560-2B9B-9569-D3DD27442D86}"/>
              </a:ext>
            </a:extLst>
          </p:cNvPr>
          <p:cNvSpPr>
            <a:spLocks noGrp="1"/>
          </p:cNvSpPr>
          <p:nvPr>
            <p:ph type="dt" sz="half" idx="10"/>
          </p:nvPr>
        </p:nvSpPr>
        <p:spPr/>
        <p:txBody>
          <a:bodyPr/>
          <a:lstStyle/>
          <a:p>
            <a:fld id="{93B3FCBF-31E7-48CA-87AE-B138B5656D71}" type="datetimeFigureOut">
              <a:rPr lang="en-GB" smtClean="0"/>
              <a:t>02/05/2023</a:t>
            </a:fld>
            <a:endParaRPr lang="en-GB" dirty="0"/>
          </a:p>
        </p:txBody>
      </p:sp>
      <p:sp>
        <p:nvSpPr>
          <p:cNvPr id="5" name="Footer Placeholder 4">
            <a:extLst>
              <a:ext uri="{FF2B5EF4-FFF2-40B4-BE49-F238E27FC236}">
                <a16:creationId xmlns:a16="http://schemas.microsoft.com/office/drawing/2014/main" id="{30980C6A-CAED-E9A1-FFAA-AD4B12B70277}"/>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273AEBB0-38CE-CFE1-7B2A-56D075884762}"/>
              </a:ext>
            </a:extLst>
          </p:cNvPr>
          <p:cNvSpPr>
            <a:spLocks noGrp="1"/>
          </p:cNvSpPr>
          <p:nvPr>
            <p:ph type="sldNum" sz="quarter" idx="12"/>
          </p:nvPr>
        </p:nvSpPr>
        <p:spPr/>
        <p:txBody>
          <a:bodyPr/>
          <a:lstStyle/>
          <a:p>
            <a:fld id="{CCBA5497-0D59-471B-A211-B8F12C5FE066}" type="slidenum">
              <a:rPr lang="en-GB" smtClean="0"/>
              <a:t>‹#›</a:t>
            </a:fld>
            <a:endParaRPr lang="en-GB" dirty="0"/>
          </a:p>
        </p:txBody>
      </p:sp>
    </p:spTree>
    <p:extLst>
      <p:ext uri="{BB962C8B-B14F-4D97-AF65-F5344CB8AC3E}">
        <p14:creationId xmlns:p14="http://schemas.microsoft.com/office/powerpoint/2010/main" val="914168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43990-4C02-F1FB-FB0C-471F8F4E5CC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28E9721-CE35-717D-B00B-B5245EED5A9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826DA43-60A7-FAD7-2484-3D82339E391F}"/>
              </a:ext>
            </a:extLst>
          </p:cNvPr>
          <p:cNvSpPr>
            <a:spLocks noGrp="1"/>
          </p:cNvSpPr>
          <p:nvPr>
            <p:ph type="dt" sz="half" idx="10"/>
          </p:nvPr>
        </p:nvSpPr>
        <p:spPr/>
        <p:txBody>
          <a:bodyPr/>
          <a:lstStyle/>
          <a:p>
            <a:fld id="{93B3FCBF-31E7-48CA-87AE-B138B5656D71}" type="datetimeFigureOut">
              <a:rPr lang="en-GB" smtClean="0"/>
              <a:t>02/05/2023</a:t>
            </a:fld>
            <a:endParaRPr lang="en-GB" dirty="0"/>
          </a:p>
        </p:txBody>
      </p:sp>
      <p:sp>
        <p:nvSpPr>
          <p:cNvPr id="5" name="Footer Placeholder 4">
            <a:extLst>
              <a:ext uri="{FF2B5EF4-FFF2-40B4-BE49-F238E27FC236}">
                <a16:creationId xmlns:a16="http://schemas.microsoft.com/office/drawing/2014/main" id="{FDE1C441-0DE5-4A65-8826-E2C64D66CC56}"/>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CF3CEF05-1517-A622-DCF3-DC7D32E3D63E}"/>
              </a:ext>
            </a:extLst>
          </p:cNvPr>
          <p:cNvSpPr>
            <a:spLocks noGrp="1"/>
          </p:cNvSpPr>
          <p:nvPr>
            <p:ph type="sldNum" sz="quarter" idx="12"/>
          </p:nvPr>
        </p:nvSpPr>
        <p:spPr/>
        <p:txBody>
          <a:bodyPr/>
          <a:lstStyle/>
          <a:p>
            <a:fld id="{CCBA5497-0D59-471B-A211-B8F12C5FE066}" type="slidenum">
              <a:rPr lang="en-GB" smtClean="0"/>
              <a:t>‹#›</a:t>
            </a:fld>
            <a:endParaRPr lang="en-GB" dirty="0"/>
          </a:p>
        </p:txBody>
      </p:sp>
    </p:spTree>
    <p:extLst>
      <p:ext uri="{BB962C8B-B14F-4D97-AF65-F5344CB8AC3E}">
        <p14:creationId xmlns:p14="http://schemas.microsoft.com/office/powerpoint/2010/main" val="1055018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32D9E-C6AB-8388-8F99-8C367CA70F7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7EA1498-E3FE-C8A0-B492-F6EA96610F7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DB496A-B5C6-7BEC-C5B5-B9F060794F91}"/>
              </a:ext>
            </a:extLst>
          </p:cNvPr>
          <p:cNvSpPr>
            <a:spLocks noGrp="1"/>
          </p:cNvSpPr>
          <p:nvPr>
            <p:ph type="dt" sz="half" idx="10"/>
          </p:nvPr>
        </p:nvSpPr>
        <p:spPr/>
        <p:txBody>
          <a:bodyPr/>
          <a:lstStyle/>
          <a:p>
            <a:fld id="{93B3FCBF-31E7-48CA-87AE-B138B5656D71}" type="datetimeFigureOut">
              <a:rPr lang="en-GB" smtClean="0"/>
              <a:t>02/05/2023</a:t>
            </a:fld>
            <a:endParaRPr lang="en-GB" dirty="0"/>
          </a:p>
        </p:txBody>
      </p:sp>
      <p:sp>
        <p:nvSpPr>
          <p:cNvPr id="5" name="Footer Placeholder 4">
            <a:extLst>
              <a:ext uri="{FF2B5EF4-FFF2-40B4-BE49-F238E27FC236}">
                <a16:creationId xmlns:a16="http://schemas.microsoft.com/office/drawing/2014/main" id="{8FB59378-5CFE-81D7-92E4-E5E285D27CB6}"/>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95E68F02-18FD-A83C-19C6-97B815E15E6C}"/>
              </a:ext>
            </a:extLst>
          </p:cNvPr>
          <p:cNvSpPr>
            <a:spLocks noGrp="1"/>
          </p:cNvSpPr>
          <p:nvPr>
            <p:ph type="sldNum" sz="quarter" idx="12"/>
          </p:nvPr>
        </p:nvSpPr>
        <p:spPr/>
        <p:txBody>
          <a:bodyPr/>
          <a:lstStyle/>
          <a:p>
            <a:fld id="{CCBA5497-0D59-471B-A211-B8F12C5FE066}" type="slidenum">
              <a:rPr lang="en-GB" smtClean="0"/>
              <a:t>‹#›</a:t>
            </a:fld>
            <a:endParaRPr lang="en-GB" dirty="0"/>
          </a:p>
        </p:txBody>
      </p:sp>
    </p:spTree>
    <p:extLst>
      <p:ext uri="{BB962C8B-B14F-4D97-AF65-F5344CB8AC3E}">
        <p14:creationId xmlns:p14="http://schemas.microsoft.com/office/powerpoint/2010/main" val="1985304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66AB4-AB7E-48D4-A284-7B45D1B90D0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1925946-B20E-D3C6-448F-1CCAFBFDC25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DC1DF1B-5478-6848-34E1-EFBAD8F8B10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AF6EAEC-16EC-C89B-BFB1-88C77C7D4D01}"/>
              </a:ext>
            </a:extLst>
          </p:cNvPr>
          <p:cNvSpPr>
            <a:spLocks noGrp="1"/>
          </p:cNvSpPr>
          <p:nvPr>
            <p:ph type="dt" sz="half" idx="10"/>
          </p:nvPr>
        </p:nvSpPr>
        <p:spPr/>
        <p:txBody>
          <a:bodyPr/>
          <a:lstStyle/>
          <a:p>
            <a:fld id="{93B3FCBF-31E7-48CA-87AE-B138B5656D71}" type="datetimeFigureOut">
              <a:rPr lang="en-GB" smtClean="0"/>
              <a:t>02/05/2023</a:t>
            </a:fld>
            <a:endParaRPr lang="en-GB" dirty="0"/>
          </a:p>
        </p:txBody>
      </p:sp>
      <p:sp>
        <p:nvSpPr>
          <p:cNvPr id="6" name="Footer Placeholder 5">
            <a:extLst>
              <a:ext uri="{FF2B5EF4-FFF2-40B4-BE49-F238E27FC236}">
                <a16:creationId xmlns:a16="http://schemas.microsoft.com/office/drawing/2014/main" id="{74EE168F-2B44-B097-1C23-B44BEAC6A92F}"/>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26C11DEC-FCA5-C200-A6DD-1BEB43DAD2F2}"/>
              </a:ext>
            </a:extLst>
          </p:cNvPr>
          <p:cNvSpPr>
            <a:spLocks noGrp="1"/>
          </p:cNvSpPr>
          <p:nvPr>
            <p:ph type="sldNum" sz="quarter" idx="12"/>
          </p:nvPr>
        </p:nvSpPr>
        <p:spPr/>
        <p:txBody>
          <a:bodyPr/>
          <a:lstStyle/>
          <a:p>
            <a:fld id="{CCBA5497-0D59-471B-A211-B8F12C5FE066}" type="slidenum">
              <a:rPr lang="en-GB" smtClean="0"/>
              <a:t>‹#›</a:t>
            </a:fld>
            <a:endParaRPr lang="en-GB" dirty="0"/>
          </a:p>
        </p:txBody>
      </p:sp>
    </p:spTree>
    <p:extLst>
      <p:ext uri="{BB962C8B-B14F-4D97-AF65-F5344CB8AC3E}">
        <p14:creationId xmlns:p14="http://schemas.microsoft.com/office/powerpoint/2010/main" val="685957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DAE3D-D4FF-E563-5515-3FE9AC102E2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D5045D9-F77F-EBE1-21DE-961F23AE485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60D82D1-E8DC-6CFB-6907-7AE6D1B16AB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E6D91B0-79EF-9696-170D-E04E627F4E6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87F57D1-FFA3-91A2-A0C0-0588F2FC81A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11AA419-4571-3C44-82A5-514283916C36}"/>
              </a:ext>
            </a:extLst>
          </p:cNvPr>
          <p:cNvSpPr>
            <a:spLocks noGrp="1"/>
          </p:cNvSpPr>
          <p:nvPr>
            <p:ph type="dt" sz="half" idx="10"/>
          </p:nvPr>
        </p:nvSpPr>
        <p:spPr/>
        <p:txBody>
          <a:bodyPr/>
          <a:lstStyle/>
          <a:p>
            <a:fld id="{93B3FCBF-31E7-48CA-87AE-B138B5656D71}" type="datetimeFigureOut">
              <a:rPr lang="en-GB" smtClean="0"/>
              <a:t>02/05/2023</a:t>
            </a:fld>
            <a:endParaRPr lang="en-GB" dirty="0"/>
          </a:p>
        </p:txBody>
      </p:sp>
      <p:sp>
        <p:nvSpPr>
          <p:cNvPr id="8" name="Footer Placeholder 7">
            <a:extLst>
              <a:ext uri="{FF2B5EF4-FFF2-40B4-BE49-F238E27FC236}">
                <a16:creationId xmlns:a16="http://schemas.microsoft.com/office/drawing/2014/main" id="{5B3BD04F-626E-9D20-0607-8294C1F47E7C}"/>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0BE6B05B-8F71-6601-63D0-97A698F3F032}"/>
              </a:ext>
            </a:extLst>
          </p:cNvPr>
          <p:cNvSpPr>
            <a:spLocks noGrp="1"/>
          </p:cNvSpPr>
          <p:nvPr>
            <p:ph type="sldNum" sz="quarter" idx="12"/>
          </p:nvPr>
        </p:nvSpPr>
        <p:spPr/>
        <p:txBody>
          <a:bodyPr/>
          <a:lstStyle/>
          <a:p>
            <a:fld id="{CCBA5497-0D59-471B-A211-B8F12C5FE066}" type="slidenum">
              <a:rPr lang="en-GB" smtClean="0"/>
              <a:t>‹#›</a:t>
            </a:fld>
            <a:endParaRPr lang="en-GB" dirty="0"/>
          </a:p>
        </p:txBody>
      </p:sp>
    </p:spTree>
    <p:extLst>
      <p:ext uri="{BB962C8B-B14F-4D97-AF65-F5344CB8AC3E}">
        <p14:creationId xmlns:p14="http://schemas.microsoft.com/office/powerpoint/2010/main" val="1099715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C042C-3DDD-ED34-CFC3-49FEE6D6001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A762C57-20BA-2F57-EDC1-4CC6519DDBBF}"/>
              </a:ext>
            </a:extLst>
          </p:cNvPr>
          <p:cNvSpPr>
            <a:spLocks noGrp="1"/>
          </p:cNvSpPr>
          <p:nvPr>
            <p:ph type="dt" sz="half" idx="10"/>
          </p:nvPr>
        </p:nvSpPr>
        <p:spPr/>
        <p:txBody>
          <a:bodyPr/>
          <a:lstStyle/>
          <a:p>
            <a:fld id="{93B3FCBF-31E7-48CA-87AE-B138B5656D71}" type="datetimeFigureOut">
              <a:rPr lang="en-GB" smtClean="0"/>
              <a:t>02/05/2023</a:t>
            </a:fld>
            <a:endParaRPr lang="en-GB" dirty="0"/>
          </a:p>
        </p:txBody>
      </p:sp>
      <p:sp>
        <p:nvSpPr>
          <p:cNvPr id="4" name="Footer Placeholder 3">
            <a:extLst>
              <a:ext uri="{FF2B5EF4-FFF2-40B4-BE49-F238E27FC236}">
                <a16:creationId xmlns:a16="http://schemas.microsoft.com/office/drawing/2014/main" id="{8BD321DB-C143-CDBF-AFD5-2976B8076FB4}"/>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B88D00F9-0081-2728-C325-DDA9ABC70FD5}"/>
              </a:ext>
            </a:extLst>
          </p:cNvPr>
          <p:cNvSpPr>
            <a:spLocks noGrp="1"/>
          </p:cNvSpPr>
          <p:nvPr>
            <p:ph type="sldNum" sz="quarter" idx="12"/>
          </p:nvPr>
        </p:nvSpPr>
        <p:spPr/>
        <p:txBody>
          <a:bodyPr/>
          <a:lstStyle/>
          <a:p>
            <a:fld id="{CCBA5497-0D59-471B-A211-B8F12C5FE066}" type="slidenum">
              <a:rPr lang="en-GB" smtClean="0"/>
              <a:t>‹#›</a:t>
            </a:fld>
            <a:endParaRPr lang="en-GB" dirty="0"/>
          </a:p>
        </p:txBody>
      </p:sp>
    </p:spTree>
    <p:extLst>
      <p:ext uri="{BB962C8B-B14F-4D97-AF65-F5344CB8AC3E}">
        <p14:creationId xmlns:p14="http://schemas.microsoft.com/office/powerpoint/2010/main" val="3342678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7ECCE2B-85F1-078A-5207-B6C8B5A39A03}"/>
              </a:ext>
            </a:extLst>
          </p:cNvPr>
          <p:cNvSpPr>
            <a:spLocks noGrp="1"/>
          </p:cNvSpPr>
          <p:nvPr>
            <p:ph type="dt" sz="half" idx="10"/>
          </p:nvPr>
        </p:nvSpPr>
        <p:spPr/>
        <p:txBody>
          <a:bodyPr/>
          <a:lstStyle/>
          <a:p>
            <a:fld id="{93B3FCBF-31E7-48CA-87AE-B138B5656D71}" type="datetimeFigureOut">
              <a:rPr lang="en-GB" smtClean="0"/>
              <a:t>02/05/2023</a:t>
            </a:fld>
            <a:endParaRPr lang="en-GB" dirty="0"/>
          </a:p>
        </p:txBody>
      </p:sp>
      <p:sp>
        <p:nvSpPr>
          <p:cNvPr id="3" name="Footer Placeholder 2">
            <a:extLst>
              <a:ext uri="{FF2B5EF4-FFF2-40B4-BE49-F238E27FC236}">
                <a16:creationId xmlns:a16="http://schemas.microsoft.com/office/drawing/2014/main" id="{0D319FFB-2D19-4D39-2069-707B56EECB5D}"/>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FEF73510-5A62-C86E-B4B1-E522F16ECCFD}"/>
              </a:ext>
            </a:extLst>
          </p:cNvPr>
          <p:cNvSpPr>
            <a:spLocks noGrp="1"/>
          </p:cNvSpPr>
          <p:nvPr>
            <p:ph type="sldNum" sz="quarter" idx="12"/>
          </p:nvPr>
        </p:nvSpPr>
        <p:spPr/>
        <p:txBody>
          <a:bodyPr/>
          <a:lstStyle/>
          <a:p>
            <a:fld id="{CCBA5497-0D59-471B-A211-B8F12C5FE066}" type="slidenum">
              <a:rPr lang="en-GB" smtClean="0"/>
              <a:t>‹#›</a:t>
            </a:fld>
            <a:endParaRPr lang="en-GB" dirty="0"/>
          </a:p>
        </p:txBody>
      </p:sp>
    </p:spTree>
    <p:extLst>
      <p:ext uri="{BB962C8B-B14F-4D97-AF65-F5344CB8AC3E}">
        <p14:creationId xmlns:p14="http://schemas.microsoft.com/office/powerpoint/2010/main" val="196682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4F52D-9574-2CD6-9EDE-5DA817AF82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F98F138-672C-77EC-7751-FC30B976B47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9B9B877-EF6D-1830-F791-47321A4CBE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691F92-D96E-C04C-A160-3CB73FE7DB1C}"/>
              </a:ext>
            </a:extLst>
          </p:cNvPr>
          <p:cNvSpPr>
            <a:spLocks noGrp="1"/>
          </p:cNvSpPr>
          <p:nvPr>
            <p:ph type="dt" sz="half" idx="10"/>
          </p:nvPr>
        </p:nvSpPr>
        <p:spPr/>
        <p:txBody>
          <a:bodyPr/>
          <a:lstStyle/>
          <a:p>
            <a:fld id="{93B3FCBF-31E7-48CA-87AE-B138B5656D71}" type="datetimeFigureOut">
              <a:rPr lang="en-GB" smtClean="0"/>
              <a:t>02/05/2023</a:t>
            </a:fld>
            <a:endParaRPr lang="en-GB" dirty="0"/>
          </a:p>
        </p:txBody>
      </p:sp>
      <p:sp>
        <p:nvSpPr>
          <p:cNvPr id="6" name="Footer Placeholder 5">
            <a:extLst>
              <a:ext uri="{FF2B5EF4-FFF2-40B4-BE49-F238E27FC236}">
                <a16:creationId xmlns:a16="http://schemas.microsoft.com/office/drawing/2014/main" id="{BCFBEA9E-0A73-52BC-C4FE-550819DF0096}"/>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09FFFE24-B86B-99EF-C230-B23C3A4F77D9}"/>
              </a:ext>
            </a:extLst>
          </p:cNvPr>
          <p:cNvSpPr>
            <a:spLocks noGrp="1"/>
          </p:cNvSpPr>
          <p:nvPr>
            <p:ph type="sldNum" sz="quarter" idx="12"/>
          </p:nvPr>
        </p:nvSpPr>
        <p:spPr/>
        <p:txBody>
          <a:bodyPr/>
          <a:lstStyle/>
          <a:p>
            <a:fld id="{CCBA5497-0D59-471B-A211-B8F12C5FE066}" type="slidenum">
              <a:rPr lang="en-GB" smtClean="0"/>
              <a:t>‹#›</a:t>
            </a:fld>
            <a:endParaRPr lang="en-GB" dirty="0"/>
          </a:p>
        </p:txBody>
      </p:sp>
    </p:spTree>
    <p:extLst>
      <p:ext uri="{BB962C8B-B14F-4D97-AF65-F5344CB8AC3E}">
        <p14:creationId xmlns:p14="http://schemas.microsoft.com/office/powerpoint/2010/main" val="2159190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5D6B2-5114-203E-95CB-227837106F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8F49F66-B045-E2AD-1AF0-F9281249637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18BD602D-2DE9-25C5-9620-541345E1DD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828C14-58BA-1CA0-F1A1-5A9055F39812}"/>
              </a:ext>
            </a:extLst>
          </p:cNvPr>
          <p:cNvSpPr>
            <a:spLocks noGrp="1"/>
          </p:cNvSpPr>
          <p:nvPr>
            <p:ph type="dt" sz="half" idx="10"/>
          </p:nvPr>
        </p:nvSpPr>
        <p:spPr/>
        <p:txBody>
          <a:bodyPr/>
          <a:lstStyle/>
          <a:p>
            <a:fld id="{93B3FCBF-31E7-48CA-87AE-B138B5656D71}" type="datetimeFigureOut">
              <a:rPr lang="en-GB" smtClean="0"/>
              <a:t>02/05/2023</a:t>
            </a:fld>
            <a:endParaRPr lang="en-GB" dirty="0"/>
          </a:p>
        </p:txBody>
      </p:sp>
      <p:sp>
        <p:nvSpPr>
          <p:cNvPr id="6" name="Footer Placeholder 5">
            <a:extLst>
              <a:ext uri="{FF2B5EF4-FFF2-40B4-BE49-F238E27FC236}">
                <a16:creationId xmlns:a16="http://schemas.microsoft.com/office/drawing/2014/main" id="{21259060-71AA-8992-CD66-7FF086A4494F}"/>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1FDCB0DE-94EE-451B-987B-387D59915F42}"/>
              </a:ext>
            </a:extLst>
          </p:cNvPr>
          <p:cNvSpPr>
            <a:spLocks noGrp="1"/>
          </p:cNvSpPr>
          <p:nvPr>
            <p:ph type="sldNum" sz="quarter" idx="12"/>
          </p:nvPr>
        </p:nvSpPr>
        <p:spPr/>
        <p:txBody>
          <a:bodyPr/>
          <a:lstStyle/>
          <a:p>
            <a:fld id="{CCBA5497-0D59-471B-A211-B8F12C5FE066}" type="slidenum">
              <a:rPr lang="en-GB" smtClean="0"/>
              <a:t>‹#›</a:t>
            </a:fld>
            <a:endParaRPr lang="en-GB" dirty="0"/>
          </a:p>
        </p:txBody>
      </p:sp>
    </p:spTree>
    <p:extLst>
      <p:ext uri="{BB962C8B-B14F-4D97-AF65-F5344CB8AC3E}">
        <p14:creationId xmlns:p14="http://schemas.microsoft.com/office/powerpoint/2010/main" val="3234478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4ACE652-BA1D-C38B-0210-5F8436F3472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BCF8AAB-49F7-B1DE-B556-094173EC4A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18ABF5C-BEA4-E6AE-93EC-D90B7C66E0F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B3FCBF-31E7-48CA-87AE-B138B5656D71}" type="datetimeFigureOut">
              <a:rPr lang="en-GB" smtClean="0"/>
              <a:t>02/05/2023</a:t>
            </a:fld>
            <a:endParaRPr lang="en-GB" dirty="0"/>
          </a:p>
        </p:txBody>
      </p:sp>
      <p:sp>
        <p:nvSpPr>
          <p:cNvPr id="5" name="Footer Placeholder 4">
            <a:extLst>
              <a:ext uri="{FF2B5EF4-FFF2-40B4-BE49-F238E27FC236}">
                <a16:creationId xmlns:a16="http://schemas.microsoft.com/office/drawing/2014/main" id="{3495B22C-9679-D000-D54D-11905405A9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6FDB16CF-402D-E143-D247-AA5DFCA3DB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BA5497-0D59-471B-A211-B8F12C5FE066}" type="slidenum">
              <a:rPr lang="en-GB" smtClean="0"/>
              <a:t>‹#›</a:t>
            </a:fld>
            <a:endParaRPr lang="en-GB" dirty="0"/>
          </a:p>
        </p:txBody>
      </p:sp>
    </p:spTree>
    <p:extLst>
      <p:ext uri="{BB962C8B-B14F-4D97-AF65-F5344CB8AC3E}">
        <p14:creationId xmlns:p14="http://schemas.microsoft.com/office/powerpoint/2010/main" val="3166989305"/>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wanchymedina.com/crisis-mundial-de-la-municipalidad/" TargetMode="External"/><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laurelindon.com/posts/2018/02/the-carbon-budget-living-beyond-our-means/" TargetMode="External"/><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un.org/en/climatechange/science/key-findings#collapseOne" TargetMode="External"/><Relationship Id="rId1" Type="http://schemas.openxmlformats.org/officeDocument/2006/relationships/slideLayout" Target="../slideLayouts/slideLayout3.xml"/><Relationship Id="rId4" Type="http://schemas.openxmlformats.org/officeDocument/2006/relationships/hyperlink" Target="https://www.eea.europa.eu/soer-2015/europe/climate-change-impacts-and-adaptation"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ourworld.unu.edu/en/africa-and-climate-change" TargetMode="External"/><Relationship Id="rId7" Type="http://schemas.openxmlformats.org/officeDocument/2006/relationships/hyperlink" Target="https://creativecommons.org/licenses/by-nc-sa/3.0/" TargetMode="External"/><Relationship Id="rId2" Type="http://schemas.openxmlformats.org/officeDocument/2006/relationships/image" Target="../media/image4.jpg"/><Relationship Id="rId1" Type="http://schemas.openxmlformats.org/officeDocument/2006/relationships/slideLayout" Target="../slideLayouts/slideLayout3.xml"/><Relationship Id="rId6" Type="http://schemas.openxmlformats.org/officeDocument/2006/relationships/hyperlink" Target="https://ourworld.unu.edu/en/political-barriers-to-climate-change-adaptation" TargetMode="External"/><Relationship Id="rId5" Type="http://schemas.openxmlformats.org/officeDocument/2006/relationships/image" Target="../media/image5.jpg"/><Relationship Id="rId4" Type="http://schemas.openxmlformats.org/officeDocument/2006/relationships/hyperlink" Target="https://creativecommons.org/licenses/by-nc/3.0/"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sustain.pata.org/eco-guide-disposing-litter/" TargetMode="External"/><Relationship Id="rId2" Type="http://schemas.openxmlformats.org/officeDocument/2006/relationships/image" Target="../media/image6.jpg"/><Relationship Id="rId1" Type="http://schemas.openxmlformats.org/officeDocument/2006/relationships/slideLayout" Target="../slideLayouts/slideLayout3.xml"/><Relationship Id="rId4" Type="http://schemas.openxmlformats.org/officeDocument/2006/relationships/hyperlink" Target="https://creativecommons.org/licenses/by-nc/3.0/"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gabrieldodd.blogspot.com/2021/05/map-showing-location-of-tropical.html" TargetMode="External"/><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pxhere.com/en/photo/70095" TargetMode="External"/><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www.wallpaperflare.com/yellow-and-green-bird-in-cage-birds-parrot-conure-vertebrate-wallpaper-pycfx" TargetMode="External"/><Relationship Id="rId2" Type="http://schemas.openxmlformats.org/officeDocument/2006/relationships/image" Target="../media/image9.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D789B-21ED-C37C-23EE-9C9858320516}"/>
              </a:ext>
            </a:extLst>
          </p:cNvPr>
          <p:cNvSpPr>
            <a:spLocks noGrp="1"/>
          </p:cNvSpPr>
          <p:nvPr>
            <p:ph type="title"/>
          </p:nvPr>
        </p:nvSpPr>
        <p:spPr>
          <a:xfrm>
            <a:off x="3037827" y="193964"/>
            <a:ext cx="8181542" cy="665018"/>
          </a:xfrm>
        </p:spPr>
        <p:txBody>
          <a:bodyPr>
            <a:normAutofit fontScale="90000"/>
          </a:bodyPr>
          <a:lstStyle/>
          <a:p>
            <a:r>
              <a:rPr lang="en-GB" dirty="0"/>
              <a:t>The world is in </a:t>
            </a:r>
          </a:p>
        </p:txBody>
      </p:sp>
      <p:sp>
        <p:nvSpPr>
          <p:cNvPr id="4" name="Text Placeholder 3">
            <a:extLst>
              <a:ext uri="{FF2B5EF4-FFF2-40B4-BE49-F238E27FC236}">
                <a16:creationId xmlns:a16="http://schemas.microsoft.com/office/drawing/2014/main" id="{0004B69A-0BFE-2262-A2A7-681BC517527B}"/>
              </a:ext>
            </a:extLst>
          </p:cNvPr>
          <p:cNvSpPr>
            <a:spLocks noGrp="1"/>
          </p:cNvSpPr>
          <p:nvPr>
            <p:ph type="body" idx="1"/>
          </p:nvPr>
        </p:nvSpPr>
        <p:spPr>
          <a:xfrm>
            <a:off x="3037827" y="665018"/>
            <a:ext cx="10515600" cy="1472696"/>
          </a:xfrm>
        </p:spPr>
        <p:txBody>
          <a:bodyPr>
            <a:normAutofit/>
          </a:bodyPr>
          <a:lstStyle/>
          <a:p>
            <a:r>
              <a:rPr lang="en-GB" sz="9600" dirty="0"/>
              <a:t>DANGER</a:t>
            </a:r>
          </a:p>
        </p:txBody>
      </p:sp>
      <p:pic>
        <p:nvPicPr>
          <p:cNvPr id="5" name="Picture 4">
            <a:extLst>
              <a:ext uri="{FF2B5EF4-FFF2-40B4-BE49-F238E27FC236}">
                <a16:creationId xmlns:a16="http://schemas.microsoft.com/office/drawing/2014/main" id="{F095F113-91D8-C097-853B-45CF279F891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962061" y="1824682"/>
            <a:ext cx="5427301" cy="5047169"/>
          </a:xfrm>
          <a:prstGeom prst="rect">
            <a:avLst/>
          </a:prstGeom>
        </p:spPr>
      </p:pic>
    </p:spTree>
    <p:extLst>
      <p:ext uri="{BB962C8B-B14F-4D97-AF65-F5344CB8AC3E}">
        <p14:creationId xmlns:p14="http://schemas.microsoft.com/office/powerpoint/2010/main" val="37747066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7F580-222C-DD9B-B6DB-6921C09F09EA}"/>
              </a:ext>
            </a:extLst>
          </p:cNvPr>
          <p:cNvSpPr>
            <a:spLocks noGrp="1"/>
          </p:cNvSpPr>
          <p:nvPr>
            <p:ph type="title"/>
          </p:nvPr>
        </p:nvSpPr>
        <p:spPr>
          <a:xfrm>
            <a:off x="3435926" y="0"/>
            <a:ext cx="7911523" cy="768350"/>
          </a:xfrm>
        </p:spPr>
        <p:txBody>
          <a:bodyPr>
            <a:normAutofit fontScale="90000"/>
          </a:bodyPr>
          <a:lstStyle/>
          <a:p>
            <a:r>
              <a:rPr lang="en-GB" dirty="0"/>
              <a:t>contents</a:t>
            </a:r>
          </a:p>
        </p:txBody>
      </p:sp>
      <p:sp>
        <p:nvSpPr>
          <p:cNvPr id="3" name="Text Placeholder 2">
            <a:extLst>
              <a:ext uri="{FF2B5EF4-FFF2-40B4-BE49-F238E27FC236}">
                <a16:creationId xmlns:a16="http://schemas.microsoft.com/office/drawing/2014/main" id="{D35EAA0B-1431-6339-B04A-E754AF57076A}"/>
              </a:ext>
            </a:extLst>
          </p:cNvPr>
          <p:cNvSpPr>
            <a:spLocks noGrp="1"/>
          </p:cNvSpPr>
          <p:nvPr>
            <p:ph type="body" idx="1"/>
          </p:nvPr>
        </p:nvSpPr>
        <p:spPr>
          <a:xfrm>
            <a:off x="0" y="1486045"/>
            <a:ext cx="8936182" cy="5371955"/>
          </a:xfrm>
        </p:spPr>
        <p:txBody>
          <a:bodyPr/>
          <a:lstStyle/>
          <a:p>
            <a:r>
              <a:rPr lang="en-GB" dirty="0"/>
              <a:t>How does the world get hotter        3</a:t>
            </a:r>
          </a:p>
          <a:p>
            <a:r>
              <a:rPr lang="en-GB" dirty="0"/>
              <a:t>What is climate change                      4</a:t>
            </a:r>
          </a:p>
          <a:p>
            <a:r>
              <a:rPr lang="en-GB" dirty="0"/>
              <a:t>The effects of climate change           5</a:t>
            </a:r>
          </a:p>
          <a:p>
            <a:r>
              <a:rPr lang="en-GB" dirty="0"/>
              <a:t>What can we do to help                     6</a:t>
            </a:r>
          </a:p>
          <a:p>
            <a:r>
              <a:rPr lang="en-GB" dirty="0"/>
              <a:t>The rainforests                                     7</a:t>
            </a:r>
          </a:p>
        </p:txBody>
      </p:sp>
      <p:sp>
        <p:nvSpPr>
          <p:cNvPr id="4" name="TextBox 3">
            <a:extLst>
              <a:ext uri="{FF2B5EF4-FFF2-40B4-BE49-F238E27FC236}">
                <a16:creationId xmlns:a16="http://schemas.microsoft.com/office/drawing/2014/main" id="{8C0F2271-749A-DD29-793D-617712856515}"/>
              </a:ext>
            </a:extLst>
          </p:cNvPr>
          <p:cNvSpPr txBox="1"/>
          <p:nvPr/>
        </p:nvSpPr>
        <p:spPr>
          <a:xfrm>
            <a:off x="4128654" y="768350"/>
            <a:ext cx="930063" cy="646331"/>
          </a:xfrm>
          <a:prstGeom prst="rect">
            <a:avLst/>
          </a:prstGeom>
          <a:noFill/>
        </p:spPr>
        <p:txBody>
          <a:bodyPr wrap="none" rtlCol="0">
            <a:spAutoFit/>
          </a:bodyPr>
          <a:lstStyle/>
          <a:p>
            <a:r>
              <a:rPr lang="en-GB" dirty="0"/>
              <a:t>Page</a:t>
            </a:r>
          </a:p>
          <a:p>
            <a:r>
              <a:rPr lang="en-GB" dirty="0"/>
              <a:t>number</a:t>
            </a:r>
          </a:p>
        </p:txBody>
      </p:sp>
    </p:spTree>
    <p:extLst>
      <p:ext uri="{BB962C8B-B14F-4D97-AF65-F5344CB8AC3E}">
        <p14:creationId xmlns:p14="http://schemas.microsoft.com/office/powerpoint/2010/main" val="1255068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a:extLst>
              <a:ext uri="{FF2B5EF4-FFF2-40B4-BE49-F238E27FC236}">
                <a16:creationId xmlns:a16="http://schemas.microsoft.com/office/drawing/2014/main" id="{789EBF23-C214-C665-9EDA-5931E66ADA8B}"/>
              </a:ext>
            </a:extLst>
          </p:cNvPr>
          <p:cNvSpPr>
            <a:spLocks noGrp="1"/>
          </p:cNvSpPr>
          <p:nvPr>
            <p:ph type="title"/>
          </p:nvPr>
        </p:nvSpPr>
        <p:spPr>
          <a:xfrm>
            <a:off x="0" y="0"/>
            <a:ext cx="8598309" cy="1622323"/>
          </a:xfrm>
        </p:spPr>
        <p:txBody>
          <a:bodyPr>
            <a:normAutofit fontScale="90000"/>
          </a:bodyPr>
          <a:lstStyle/>
          <a:p>
            <a:r>
              <a:rPr lang="en-GB" dirty="0"/>
              <a:t>HOW DOES THE WORLD GET HOTTER?</a:t>
            </a:r>
          </a:p>
        </p:txBody>
      </p:sp>
      <p:sp>
        <p:nvSpPr>
          <p:cNvPr id="24" name="Text Placeholder 23">
            <a:extLst>
              <a:ext uri="{FF2B5EF4-FFF2-40B4-BE49-F238E27FC236}">
                <a16:creationId xmlns:a16="http://schemas.microsoft.com/office/drawing/2014/main" id="{AD0215B5-5E6E-D1A8-3711-FB4EDEC701F2}"/>
              </a:ext>
            </a:extLst>
          </p:cNvPr>
          <p:cNvSpPr>
            <a:spLocks noGrp="1"/>
          </p:cNvSpPr>
          <p:nvPr>
            <p:ph type="body" idx="1"/>
          </p:nvPr>
        </p:nvSpPr>
        <p:spPr>
          <a:xfrm>
            <a:off x="1" y="2477729"/>
            <a:ext cx="6096000" cy="2492477"/>
          </a:xfrm>
        </p:spPr>
        <p:txBody>
          <a:bodyPr>
            <a:normAutofit lnSpcReduction="10000"/>
          </a:bodyPr>
          <a:lstStyle/>
          <a:p>
            <a:r>
              <a:rPr lang="en-GB" dirty="0"/>
              <a:t>The world gets hotter by a imaginary blanket that is around the world. And every time we let pollution into the air the blanket  will get bigger. And every time it gets bigger it makes the world more hotter. So every time it gets hotter it makes the ice bergs melt so more and more animals are dying because of the big blanket. </a:t>
            </a:r>
          </a:p>
        </p:txBody>
      </p:sp>
      <p:pic>
        <p:nvPicPr>
          <p:cNvPr id="3" name="Picture 2">
            <a:extLst>
              <a:ext uri="{FF2B5EF4-FFF2-40B4-BE49-F238E27FC236}">
                <a16:creationId xmlns:a16="http://schemas.microsoft.com/office/drawing/2014/main" id="{6AFF6409-99EA-49C3-AE24-7B8912648A5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985164" y="1011382"/>
            <a:ext cx="6206835" cy="5846618"/>
          </a:xfrm>
          <a:prstGeom prst="rect">
            <a:avLst/>
          </a:prstGeom>
        </p:spPr>
      </p:pic>
      <p:sp>
        <p:nvSpPr>
          <p:cNvPr id="4" name="TextBox 3">
            <a:extLst>
              <a:ext uri="{FF2B5EF4-FFF2-40B4-BE49-F238E27FC236}">
                <a16:creationId xmlns:a16="http://schemas.microsoft.com/office/drawing/2014/main" id="{17DD1DF3-733A-9627-CF94-DF888DDB105D}"/>
              </a:ext>
            </a:extLst>
          </p:cNvPr>
          <p:cNvSpPr txBox="1"/>
          <p:nvPr/>
        </p:nvSpPr>
        <p:spPr>
          <a:xfrm>
            <a:off x="11776364" y="6488668"/>
            <a:ext cx="415634" cy="369332"/>
          </a:xfrm>
          <a:prstGeom prst="rect">
            <a:avLst/>
          </a:prstGeom>
          <a:noFill/>
        </p:spPr>
        <p:txBody>
          <a:bodyPr wrap="square" rtlCol="0">
            <a:spAutoFit/>
          </a:bodyPr>
          <a:lstStyle/>
          <a:p>
            <a:r>
              <a:rPr lang="en-GB" dirty="0">
                <a:solidFill>
                  <a:schemeClr val="accent4">
                    <a:lumMod val="40000"/>
                    <a:lumOff val="60000"/>
                  </a:schemeClr>
                </a:solidFill>
              </a:rPr>
              <a:t>3</a:t>
            </a:r>
          </a:p>
        </p:txBody>
      </p:sp>
    </p:spTree>
    <p:extLst>
      <p:ext uri="{BB962C8B-B14F-4D97-AF65-F5344CB8AC3E}">
        <p14:creationId xmlns:p14="http://schemas.microsoft.com/office/powerpoint/2010/main" val="28995996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5C179-2275-959A-8FFD-FBF7CCC9E1A3}"/>
              </a:ext>
            </a:extLst>
          </p:cNvPr>
          <p:cNvSpPr>
            <a:spLocks noGrp="1"/>
          </p:cNvSpPr>
          <p:nvPr>
            <p:ph type="title"/>
          </p:nvPr>
        </p:nvSpPr>
        <p:spPr>
          <a:xfrm>
            <a:off x="0" y="-258834"/>
            <a:ext cx="8188036" cy="1159379"/>
          </a:xfrm>
        </p:spPr>
        <p:txBody>
          <a:bodyPr>
            <a:normAutofit fontScale="90000"/>
          </a:bodyPr>
          <a:lstStyle/>
          <a:p>
            <a:br>
              <a:rPr lang="en-GB" dirty="0"/>
            </a:br>
            <a:br>
              <a:rPr lang="en-GB" dirty="0"/>
            </a:br>
            <a:r>
              <a:rPr lang="en-GB" dirty="0"/>
              <a:t>What is climate change? </a:t>
            </a:r>
          </a:p>
        </p:txBody>
      </p:sp>
      <p:sp>
        <p:nvSpPr>
          <p:cNvPr id="3" name="Text Placeholder 2">
            <a:extLst>
              <a:ext uri="{FF2B5EF4-FFF2-40B4-BE49-F238E27FC236}">
                <a16:creationId xmlns:a16="http://schemas.microsoft.com/office/drawing/2014/main" id="{B498B116-8671-58BC-1FD1-D0A154AEF3B4}"/>
              </a:ext>
            </a:extLst>
          </p:cNvPr>
          <p:cNvSpPr>
            <a:spLocks noGrp="1"/>
          </p:cNvSpPr>
          <p:nvPr>
            <p:ph type="body" idx="1"/>
          </p:nvPr>
        </p:nvSpPr>
        <p:spPr>
          <a:xfrm>
            <a:off x="-1" y="900545"/>
            <a:ext cx="12192000" cy="1706058"/>
          </a:xfrm>
        </p:spPr>
        <p:txBody>
          <a:bodyPr>
            <a:normAutofit lnSpcReduction="10000"/>
          </a:bodyPr>
          <a:lstStyle/>
          <a:p>
            <a:r>
              <a:rPr lang="en-GB" b="0" i="0" dirty="0">
                <a:solidFill>
                  <a:schemeClr val="tx1">
                    <a:lumMod val="75000"/>
                    <a:lumOff val="25000"/>
                  </a:schemeClr>
                </a:solidFill>
                <a:effectLst/>
                <a:latin typeface="Roboto" panose="02000000000000000000" pitchFamily="2" charset="0"/>
              </a:rPr>
              <a:t> </a:t>
            </a:r>
            <a:r>
              <a:rPr lang="en-GB" b="0" i="0" strike="noStrike" dirty="0">
                <a:solidFill>
                  <a:schemeClr val="tx1">
                    <a:lumMod val="75000"/>
                    <a:lumOff val="25000"/>
                  </a:schemeClr>
                </a:solidFill>
                <a:effectLst/>
                <a:latin typeface="Roboto" panose="02000000000000000000" pitchFamily="2" charset="0"/>
                <a:hlinkClick r:id="rId2">
                  <a:extLst>
                    <a:ext uri="{A12FA001-AC4F-418D-AE19-62706E023703}">
                      <ahyp:hlinkClr xmlns:ahyp="http://schemas.microsoft.com/office/drawing/2018/hyperlinkcolor" val="tx"/>
                    </a:ext>
                  </a:extLst>
                </a:hlinkClick>
              </a:rPr>
              <a:t>Climate change can be a natural process where temperature, rainfall, wind and other elements vary over decades or more. In millions of years, our world has been warmer and colder than it is now. But today we are experiencing unprecedented rapid warming from human activities, primarily due to burning fossil fuels that generate greenhouse gas emissions</a:t>
            </a:r>
            <a:r>
              <a:rPr lang="en-GB" b="0" i="0" strike="noStrike" dirty="0">
                <a:solidFill>
                  <a:srgbClr val="0563C1"/>
                </a:solidFill>
                <a:effectLst/>
                <a:latin typeface="Roboto" panose="02000000000000000000" pitchFamily="2" charset="0"/>
                <a:hlinkClick r:id="rId2">
                  <a:extLst>
                    <a:ext uri="{A12FA001-AC4F-418D-AE19-62706E023703}">
                      <ahyp:hlinkClr xmlns:ahyp="http://schemas.microsoft.com/office/drawing/2018/hyperlinkcolor" val="tx"/>
                    </a:ext>
                  </a:extLst>
                </a:hlinkClick>
              </a:rPr>
              <a:t>.</a:t>
            </a:r>
            <a:endParaRPr lang="en-GB" dirty="0"/>
          </a:p>
        </p:txBody>
      </p:sp>
      <p:pic>
        <p:nvPicPr>
          <p:cNvPr id="5" name="Picture 4">
            <a:extLst>
              <a:ext uri="{FF2B5EF4-FFF2-40B4-BE49-F238E27FC236}">
                <a16:creationId xmlns:a16="http://schemas.microsoft.com/office/drawing/2014/main" id="{50EE2273-A8A4-880D-E856-E913642DB3A0}"/>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0" y="2313708"/>
            <a:ext cx="12191999" cy="4544291"/>
          </a:xfrm>
          <a:prstGeom prst="rect">
            <a:avLst/>
          </a:prstGeom>
        </p:spPr>
      </p:pic>
      <p:sp>
        <p:nvSpPr>
          <p:cNvPr id="7" name="TextBox 6">
            <a:extLst>
              <a:ext uri="{FF2B5EF4-FFF2-40B4-BE49-F238E27FC236}">
                <a16:creationId xmlns:a16="http://schemas.microsoft.com/office/drawing/2014/main" id="{02313FA6-DB6E-B291-701F-D0B0F1961928}"/>
              </a:ext>
            </a:extLst>
          </p:cNvPr>
          <p:cNvSpPr txBox="1"/>
          <p:nvPr/>
        </p:nvSpPr>
        <p:spPr>
          <a:xfrm>
            <a:off x="11890313" y="6488667"/>
            <a:ext cx="301686" cy="369332"/>
          </a:xfrm>
          <a:prstGeom prst="rect">
            <a:avLst/>
          </a:prstGeom>
          <a:noFill/>
        </p:spPr>
        <p:txBody>
          <a:bodyPr wrap="none" rtlCol="0">
            <a:spAutoFit/>
          </a:bodyPr>
          <a:lstStyle/>
          <a:p>
            <a:r>
              <a:rPr lang="en-GB" dirty="0">
                <a:solidFill>
                  <a:schemeClr val="accent4">
                    <a:lumMod val="40000"/>
                    <a:lumOff val="60000"/>
                  </a:schemeClr>
                </a:solidFill>
              </a:rPr>
              <a:t>4</a:t>
            </a:r>
          </a:p>
        </p:txBody>
      </p:sp>
    </p:spTree>
    <p:extLst>
      <p:ext uri="{BB962C8B-B14F-4D97-AF65-F5344CB8AC3E}">
        <p14:creationId xmlns:p14="http://schemas.microsoft.com/office/powerpoint/2010/main" val="11121460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25AB85A-7250-4DEF-48C8-8772037B7F8C}"/>
              </a:ext>
            </a:extLst>
          </p:cNvPr>
          <p:cNvSpPr>
            <a:spLocks noGrp="1"/>
          </p:cNvSpPr>
          <p:nvPr>
            <p:ph type="body" idx="1"/>
          </p:nvPr>
        </p:nvSpPr>
        <p:spPr>
          <a:xfrm>
            <a:off x="0" y="0"/>
            <a:ext cx="12191999" cy="1080655"/>
          </a:xfrm>
        </p:spPr>
        <p:txBody>
          <a:bodyPr>
            <a:normAutofit lnSpcReduction="10000"/>
          </a:bodyPr>
          <a:lstStyle/>
          <a:p>
            <a:r>
              <a:rPr lang="en-GB" sz="4000" dirty="0"/>
              <a:t>The Effects of Climate Change</a:t>
            </a:r>
          </a:p>
          <a:p>
            <a:r>
              <a:rPr lang="en-GB" dirty="0"/>
              <a:t>The effects of climate change can be different. It could flood or make a drought.</a:t>
            </a:r>
          </a:p>
          <a:p>
            <a:endParaRPr lang="en-GB" dirty="0"/>
          </a:p>
        </p:txBody>
      </p:sp>
      <p:sp>
        <p:nvSpPr>
          <p:cNvPr id="4" name="TextBox 3">
            <a:extLst>
              <a:ext uri="{FF2B5EF4-FFF2-40B4-BE49-F238E27FC236}">
                <a16:creationId xmlns:a16="http://schemas.microsoft.com/office/drawing/2014/main" id="{6EFE6B0C-E0FE-97A7-54EE-66A4B05B9D9C}"/>
              </a:ext>
            </a:extLst>
          </p:cNvPr>
          <p:cNvSpPr txBox="1"/>
          <p:nvPr/>
        </p:nvSpPr>
        <p:spPr>
          <a:xfrm>
            <a:off x="11748655" y="6289964"/>
            <a:ext cx="301686" cy="369332"/>
          </a:xfrm>
          <a:prstGeom prst="rect">
            <a:avLst/>
          </a:prstGeom>
          <a:noFill/>
        </p:spPr>
        <p:txBody>
          <a:bodyPr wrap="none" rtlCol="0">
            <a:spAutoFit/>
          </a:bodyPr>
          <a:lstStyle/>
          <a:p>
            <a:r>
              <a:rPr lang="en-GB" dirty="0"/>
              <a:t>4</a:t>
            </a:r>
          </a:p>
        </p:txBody>
      </p:sp>
      <p:pic>
        <p:nvPicPr>
          <p:cNvPr id="9" name="Picture 8">
            <a:extLst>
              <a:ext uri="{FF2B5EF4-FFF2-40B4-BE49-F238E27FC236}">
                <a16:creationId xmlns:a16="http://schemas.microsoft.com/office/drawing/2014/main" id="{E0D89F62-E22C-4E6F-C60E-9199DC7737B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763491" y="1096719"/>
            <a:ext cx="6428509" cy="5777346"/>
          </a:xfrm>
          <a:prstGeom prst="rect">
            <a:avLst/>
          </a:prstGeom>
        </p:spPr>
      </p:pic>
      <p:sp>
        <p:nvSpPr>
          <p:cNvPr id="10" name="TextBox 9">
            <a:extLst>
              <a:ext uri="{FF2B5EF4-FFF2-40B4-BE49-F238E27FC236}">
                <a16:creationId xmlns:a16="http://schemas.microsoft.com/office/drawing/2014/main" id="{E9CC18F7-C082-FFC7-1913-2CD73267B7A5}"/>
              </a:ext>
            </a:extLst>
          </p:cNvPr>
          <p:cNvSpPr txBox="1"/>
          <p:nvPr/>
        </p:nvSpPr>
        <p:spPr>
          <a:xfrm>
            <a:off x="1048814" y="6659296"/>
            <a:ext cx="10515600" cy="230832"/>
          </a:xfrm>
          <a:prstGeom prst="rect">
            <a:avLst/>
          </a:prstGeom>
          <a:noFill/>
        </p:spPr>
        <p:txBody>
          <a:bodyPr wrap="square" rtlCol="0">
            <a:spAutoFit/>
          </a:bodyPr>
          <a:lstStyle/>
          <a:p>
            <a:r>
              <a:rPr lang="en-GB" sz="900" dirty="0">
                <a:hlinkClick r:id="rId3" tooltip="https://ourworld.unu.edu/en/africa-and-climate-change"/>
              </a:rPr>
              <a:t>This Photo</a:t>
            </a:r>
            <a:r>
              <a:rPr lang="en-GB" sz="900" dirty="0"/>
              <a:t> by Unknown Author is licensed under </a:t>
            </a:r>
            <a:r>
              <a:rPr lang="en-GB" sz="900" dirty="0">
                <a:hlinkClick r:id="rId4" tooltip="https://creativecommons.org/licenses/by-nc/3.0/"/>
              </a:rPr>
              <a:t>CC BY-NC</a:t>
            </a:r>
            <a:endParaRPr lang="en-GB" sz="900" dirty="0"/>
          </a:p>
        </p:txBody>
      </p:sp>
      <p:pic>
        <p:nvPicPr>
          <p:cNvPr id="12" name="Picture 11">
            <a:extLst>
              <a:ext uri="{FF2B5EF4-FFF2-40B4-BE49-F238E27FC236}">
                <a16:creationId xmlns:a16="http://schemas.microsoft.com/office/drawing/2014/main" id="{FEF003EE-E213-90B3-00D6-4F45F53B5130}"/>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0" y="1080655"/>
            <a:ext cx="5763491" cy="5777346"/>
          </a:xfrm>
          <a:prstGeom prst="rect">
            <a:avLst/>
          </a:prstGeom>
        </p:spPr>
      </p:pic>
      <p:sp>
        <p:nvSpPr>
          <p:cNvPr id="13" name="TextBox 12">
            <a:extLst>
              <a:ext uri="{FF2B5EF4-FFF2-40B4-BE49-F238E27FC236}">
                <a16:creationId xmlns:a16="http://schemas.microsoft.com/office/drawing/2014/main" id="{F2FB734A-6E72-B4C7-2EBD-5A2DE7156BA2}"/>
              </a:ext>
            </a:extLst>
          </p:cNvPr>
          <p:cNvSpPr txBox="1"/>
          <p:nvPr/>
        </p:nvSpPr>
        <p:spPr>
          <a:xfrm>
            <a:off x="0" y="6858000"/>
            <a:ext cx="5763491" cy="230832"/>
          </a:xfrm>
          <a:prstGeom prst="rect">
            <a:avLst/>
          </a:prstGeom>
          <a:noFill/>
        </p:spPr>
        <p:txBody>
          <a:bodyPr wrap="square" rtlCol="0">
            <a:spAutoFit/>
          </a:bodyPr>
          <a:lstStyle/>
          <a:p>
            <a:r>
              <a:rPr lang="en-GB" sz="900" dirty="0">
                <a:hlinkClick r:id="rId6" tooltip="https://ourworld.unu.edu/en/political-barriers-to-climate-change-adaptation"/>
              </a:rPr>
              <a:t>This Photo</a:t>
            </a:r>
            <a:r>
              <a:rPr lang="en-GB" sz="900" dirty="0"/>
              <a:t> by Unknown Author is licensed under </a:t>
            </a:r>
            <a:r>
              <a:rPr lang="en-GB" sz="900" dirty="0">
                <a:hlinkClick r:id="rId7" tooltip="https://creativecommons.org/licenses/by-nc-sa/3.0/"/>
              </a:rPr>
              <a:t>CC BY-SA-NC</a:t>
            </a:r>
            <a:endParaRPr lang="en-GB" sz="900" dirty="0"/>
          </a:p>
        </p:txBody>
      </p:sp>
      <p:sp>
        <p:nvSpPr>
          <p:cNvPr id="5" name="TextBox 4">
            <a:extLst>
              <a:ext uri="{FF2B5EF4-FFF2-40B4-BE49-F238E27FC236}">
                <a16:creationId xmlns:a16="http://schemas.microsoft.com/office/drawing/2014/main" id="{0A9182F5-9067-3309-5D8E-17767A2B1C2A}"/>
              </a:ext>
            </a:extLst>
          </p:cNvPr>
          <p:cNvSpPr txBox="1"/>
          <p:nvPr/>
        </p:nvSpPr>
        <p:spPr>
          <a:xfrm>
            <a:off x="11819485" y="6435483"/>
            <a:ext cx="301686" cy="369332"/>
          </a:xfrm>
          <a:prstGeom prst="rect">
            <a:avLst/>
          </a:prstGeom>
          <a:noFill/>
        </p:spPr>
        <p:txBody>
          <a:bodyPr wrap="none" rtlCol="0">
            <a:spAutoFit/>
          </a:bodyPr>
          <a:lstStyle/>
          <a:p>
            <a:r>
              <a:rPr lang="en-GB" dirty="0">
                <a:solidFill>
                  <a:schemeClr val="accent4">
                    <a:lumMod val="40000"/>
                    <a:lumOff val="60000"/>
                  </a:schemeClr>
                </a:solidFill>
              </a:rPr>
              <a:t>5</a:t>
            </a:r>
          </a:p>
        </p:txBody>
      </p:sp>
    </p:spTree>
    <p:extLst>
      <p:ext uri="{BB962C8B-B14F-4D97-AF65-F5344CB8AC3E}">
        <p14:creationId xmlns:p14="http://schemas.microsoft.com/office/powerpoint/2010/main" val="1491222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88EC4-80D1-ED9C-18FD-ACC5D0E657E5}"/>
              </a:ext>
            </a:extLst>
          </p:cNvPr>
          <p:cNvSpPr>
            <a:spLocks noGrp="1"/>
          </p:cNvSpPr>
          <p:nvPr>
            <p:ph type="title"/>
          </p:nvPr>
        </p:nvSpPr>
        <p:spPr>
          <a:xfrm>
            <a:off x="0" y="1"/>
            <a:ext cx="10515600" cy="1163782"/>
          </a:xfrm>
        </p:spPr>
        <p:txBody>
          <a:bodyPr/>
          <a:lstStyle/>
          <a:p>
            <a:r>
              <a:rPr lang="en-GB" dirty="0"/>
              <a:t>What can we do to help?</a:t>
            </a:r>
          </a:p>
        </p:txBody>
      </p:sp>
      <p:sp>
        <p:nvSpPr>
          <p:cNvPr id="3" name="Text Placeholder 2">
            <a:extLst>
              <a:ext uri="{FF2B5EF4-FFF2-40B4-BE49-F238E27FC236}">
                <a16:creationId xmlns:a16="http://schemas.microsoft.com/office/drawing/2014/main" id="{824F0F4F-1AB9-22F4-9B2D-EE576D6456BA}"/>
              </a:ext>
            </a:extLst>
          </p:cNvPr>
          <p:cNvSpPr>
            <a:spLocks noGrp="1"/>
          </p:cNvSpPr>
          <p:nvPr>
            <p:ph type="body" idx="1"/>
          </p:nvPr>
        </p:nvSpPr>
        <p:spPr>
          <a:xfrm>
            <a:off x="0" y="2511281"/>
            <a:ext cx="6345382" cy="4346718"/>
          </a:xfrm>
        </p:spPr>
        <p:txBody>
          <a:bodyPr>
            <a:normAutofit/>
          </a:bodyPr>
          <a:lstStyle/>
          <a:p>
            <a:r>
              <a:rPr lang="en-GB" dirty="0"/>
              <a:t>We  can do lots of things to help like:</a:t>
            </a:r>
          </a:p>
          <a:p>
            <a:pPr marL="342900" indent="-342900">
              <a:buFont typeface="Arial" panose="020B0604020202020204" pitchFamily="34" charset="0"/>
              <a:buChar char="•"/>
            </a:pPr>
            <a:r>
              <a:rPr lang="en-GB" dirty="0"/>
              <a:t>planting trees </a:t>
            </a:r>
          </a:p>
          <a:p>
            <a:pPr marL="342900" indent="-342900">
              <a:buFont typeface="Arial" panose="020B0604020202020204" pitchFamily="34" charset="0"/>
              <a:buChar char="•"/>
            </a:pPr>
            <a:r>
              <a:rPr lang="en-GB" dirty="0"/>
              <a:t>go litter picking</a:t>
            </a:r>
          </a:p>
          <a:p>
            <a:pPr marL="342900" indent="-342900">
              <a:buFont typeface="Arial" panose="020B0604020202020204" pitchFamily="34" charset="0"/>
              <a:buChar char="•"/>
            </a:pPr>
            <a:r>
              <a:rPr lang="en-GB" dirty="0"/>
              <a:t>cut down less trees and rainforest</a:t>
            </a:r>
          </a:p>
          <a:p>
            <a:pPr marL="342900" indent="-342900">
              <a:buFont typeface="Arial" panose="020B0604020202020204" pitchFamily="34" charset="0"/>
              <a:buChar char="•"/>
            </a:pPr>
            <a:r>
              <a:rPr lang="en-GB" dirty="0"/>
              <a:t>stop littering</a:t>
            </a:r>
          </a:p>
          <a:p>
            <a:pPr marL="342900" indent="-342900">
              <a:buFont typeface="Arial" panose="020B0604020202020204" pitchFamily="34" charset="0"/>
              <a:buChar char="•"/>
            </a:pPr>
            <a:r>
              <a:rPr lang="en-GB" dirty="0"/>
              <a:t>use less water</a:t>
            </a:r>
          </a:p>
          <a:p>
            <a:pPr marL="342900" indent="-342900">
              <a:buFont typeface="Arial" panose="020B0604020202020204" pitchFamily="34" charset="0"/>
              <a:buChar char="•"/>
            </a:pPr>
            <a:r>
              <a:rPr lang="en-GB" dirty="0"/>
              <a:t>don’t drive if you don’t need to</a:t>
            </a:r>
          </a:p>
          <a:p>
            <a:pPr marL="342900" indent="-342900">
              <a:buFont typeface="Arial" panose="020B0604020202020204" pitchFamily="34" charset="0"/>
              <a:buChar char="•"/>
            </a:pPr>
            <a:r>
              <a:rPr lang="en-US" dirty="0"/>
              <a:t>R</a:t>
            </a:r>
            <a:r>
              <a:rPr lang="en-GB" dirty="0"/>
              <a:t>educe food waste</a:t>
            </a:r>
          </a:p>
          <a:p>
            <a:r>
              <a:rPr lang="en-GB" dirty="0"/>
              <a:t>But we cant do It by ourselves</a:t>
            </a:r>
          </a:p>
          <a:p>
            <a:pPr marL="342900" indent="-342900">
              <a:buFont typeface="Arial" panose="020B0604020202020204" pitchFamily="34" charset="0"/>
              <a:buChar char="•"/>
            </a:pPr>
            <a:endParaRPr lang="en-GB" dirty="0"/>
          </a:p>
          <a:p>
            <a:endParaRPr lang="en-GB" dirty="0"/>
          </a:p>
          <a:p>
            <a:endParaRPr lang="en-GB" dirty="0"/>
          </a:p>
          <a:p>
            <a:endParaRPr lang="en-GB" dirty="0"/>
          </a:p>
          <a:p>
            <a:endParaRPr lang="en-GB" dirty="0"/>
          </a:p>
          <a:p>
            <a:endParaRPr lang="en-GB" dirty="0"/>
          </a:p>
        </p:txBody>
      </p:sp>
      <p:pic>
        <p:nvPicPr>
          <p:cNvPr id="5" name="Picture 4">
            <a:extLst>
              <a:ext uri="{FF2B5EF4-FFF2-40B4-BE49-F238E27FC236}">
                <a16:creationId xmlns:a16="http://schemas.microsoft.com/office/drawing/2014/main" id="{C6B51C64-98F1-A3EC-2392-982DF5D9584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613564" y="1163782"/>
            <a:ext cx="7578436" cy="5694217"/>
          </a:xfrm>
          <a:prstGeom prst="rect">
            <a:avLst/>
          </a:prstGeom>
        </p:spPr>
      </p:pic>
      <p:sp>
        <p:nvSpPr>
          <p:cNvPr id="6" name="TextBox 5">
            <a:extLst>
              <a:ext uri="{FF2B5EF4-FFF2-40B4-BE49-F238E27FC236}">
                <a16:creationId xmlns:a16="http://schemas.microsoft.com/office/drawing/2014/main" id="{5C0DE049-3567-B0E3-E474-CE86573AA309}"/>
              </a:ext>
            </a:extLst>
          </p:cNvPr>
          <p:cNvSpPr txBox="1"/>
          <p:nvPr/>
        </p:nvSpPr>
        <p:spPr>
          <a:xfrm>
            <a:off x="4613564" y="6858000"/>
            <a:ext cx="7578436" cy="230832"/>
          </a:xfrm>
          <a:prstGeom prst="rect">
            <a:avLst/>
          </a:prstGeom>
          <a:noFill/>
        </p:spPr>
        <p:txBody>
          <a:bodyPr wrap="square" rtlCol="0">
            <a:spAutoFit/>
          </a:bodyPr>
          <a:lstStyle/>
          <a:p>
            <a:r>
              <a:rPr lang="en-GB" sz="900" dirty="0">
                <a:hlinkClick r:id="rId3" tooltip="https://sustain.pata.org/eco-guide-disposing-litter/"/>
              </a:rPr>
              <a:t>This Photo</a:t>
            </a:r>
            <a:r>
              <a:rPr lang="en-GB" sz="900" dirty="0"/>
              <a:t> by Unknown Author is licensed under </a:t>
            </a:r>
            <a:r>
              <a:rPr lang="en-GB" sz="900" dirty="0">
                <a:hlinkClick r:id="rId4" tooltip="https://creativecommons.org/licenses/by-nc/3.0/"/>
              </a:rPr>
              <a:t>CC BY-NC</a:t>
            </a:r>
            <a:endParaRPr lang="en-GB" sz="900" dirty="0"/>
          </a:p>
        </p:txBody>
      </p:sp>
      <p:sp>
        <p:nvSpPr>
          <p:cNvPr id="4" name="TextBox 3">
            <a:extLst>
              <a:ext uri="{FF2B5EF4-FFF2-40B4-BE49-F238E27FC236}">
                <a16:creationId xmlns:a16="http://schemas.microsoft.com/office/drawing/2014/main" id="{5A265367-7733-666D-F532-773D08A1FC27}"/>
              </a:ext>
            </a:extLst>
          </p:cNvPr>
          <p:cNvSpPr txBox="1"/>
          <p:nvPr/>
        </p:nvSpPr>
        <p:spPr>
          <a:xfrm>
            <a:off x="11869190" y="6354863"/>
            <a:ext cx="45719" cy="369332"/>
          </a:xfrm>
          <a:prstGeom prst="rect">
            <a:avLst/>
          </a:prstGeom>
          <a:noFill/>
        </p:spPr>
        <p:txBody>
          <a:bodyPr wrap="square" rtlCol="0">
            <a:spAutoFit/>
          </a:bodyPr>
          <a:lstStyle/>
          <a:p>
            <a:r>
              <a:rPr lang="en-GB" dirty="0">
                <a:solidFill>
                  <a:schemeClr val="accent4">
                    <a:lumMod val="40000"/>
                    <a:lumOff val="60000"/>
                  </a:schemeClr>
                </a:solidFill>
              </a:rPr>
              <a:t>6</a:t>
            </a:r>
          </a:p>
        </p:txBody>
      </p:sp>
    </p:spTree>
    <p:extLst>
      <p:ext uri="{BB962C8B-B14F-4D97-AF65-F5344CB8AC3E}">
        <p14:creationId xmlns:p14="http://schemas.microsoft.com/office/powerpoint/2010/main" val="18714160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F3157-6E84-B23D-A354-6D4804579949}"/>
              </a:ext>
            </a:extLst>
          </p:cNvPr>
          <p:cNvSpPr>
            <a:spLocks noGrp="1"/>
          </p:cNvSpPr>
          <p:nvPr>
            <p:ph type="title"/>
          </p:nvPr>
        </p:nvSpPr>
        <p:spPr>
          <a:xfrm>
            <a:off x="0" y="0"/>
            <a:ext cx="7287491" cy="997527"/>
          </a:xfrm>
        </p:spPr>
        <p:txBody>
          <a:bodyPr/>
          <a:lstStyle/>
          <a:p>
            <a:r>
              <a:rPr lang="en-GB" dirty="0"/>
              <a:t>The rainforests</a:t>
            </a:r>
          </a:p>
        </p:txBody>
      </p:sp>
      <p:sp>
        <p:nvSpPr>
          <p:cNvPr id="3" name="Text Placeholder 2">
            <a:extLst>
              <a:ext uri="{FF2B5EF4-FFF2-40B4-BE49-F238E27FC236}">
                <a16:creationId xmlns:a16="http://schemas.microsoft.com/office/drawing/2014/main" id="{E4E70346-6832-44E4-6A32-6C3F4B304D00}"/>
              </a:ext>
            </a:extLst>
          </p:cNvPr>
          <p:cNvSpPr>
            <a:spLocks noGrp="1"/>
          </p:cNvSpPr>
          <p:nvPr>
            <p:ph type="body" idx="1"/>
          </p:nvPr>
        </p:nvSpPr>
        <p:spPr>
          <a:xfrm>
            <a:off x="0" y="1195099"/>
            <a:ext cx="4447309" cy="2233901"/>
          </a:xfrm>
        </p:spPr>
        <p:txBody>
          <a:bodyPr/>
          <a:lstStyle/>
          <a:p>
            <a:r>
              <a:rPr lang="en-GB" dirty="0"/>
              <a:t>Most of the rainforests are being chopped down. And more and more animals are dying because of the trees and we are having less oxygen because of less trees in the rainforests.</a:t>
            </a:r>
          </a:p>
        </p:txBody>
      </p:sp>
      <p:pic>
        <p:nvPicPr>
          <p:cNvPr id="7" name="Picture 6">
            <a:extLst>
              <a:ext uri="{FF2B5EF4-FFF2-40B4-BE49-F238E27FC236}">
                <a16:creationId xmlns:a16="http://schemas.microsoft.com/office/drawing/2014/main" id="{9BDFA280-19CC-6376-7AAD-3964624A4F8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613565" y="429491"/>
            <a:ext cx="7578436" cy="6428509"/>
          </a:xfrm>
          <a:prstGeom prst="rect">
            <a:avLst/>
          </a:prstGeom>
        </p:spPr>
      </p:pic>
      <p:sp>
        <p:nvSpPr>
          <p:cNvPr id="8" name="TextBox 7">
            <a:extLst>
              <a:ext uri="{FF2B5EF4-FFF2-40B4-BE49-F238E27FC236}">
                <a16:creationId xmlns:a16="http://schemas.microsoft.com/office/drawing/2014/main" id="{CABD65A9-C552-6817-18DD-97A84F7C4AD1}"/>
              </a:ext>
            </a:extLst>
          </p:cNvPr>
          <p:cNvSpPr txBox="1"/>
          <p:nvPr/>
        </p:nvSpPr>
        <p:spPr>
          <a:xfrm>
            <a:off x="166256" y="3713018"/>
            <a:ext cx="4447310" cy="923330"/>
          </a:xfrm>
          <a:prstGeom prst="rect">
            <a:avLst/>
          </a:prstGeom>
          <a:noFill/>
        </p:spPr>
        <p:txBody>
          <a:bodyPr wrap="square" rtlCol="0">
            <a:spAutoFit/>
          </a:bodyPr>
          <a:lstStyle/>
          <a:p>
            <a:r>
              <a:rPr lang="en-GB" u="sng" dirty="0"/>
              <a:t>Did you know</a:t>
            </a:r>
          </a:p>
          <a:p>
            <a:r>
              <a:rPr lang="en-GB" dirty="0"/>
              <a:t>Scientist even believe that there is still animals to be discovered.</a:t>
            </a:r>
          </a:p>
        </p:txBody>
      </p:sp>
      <p:sp>
        <p:nvSpPr>
          <p:cNvPr id="9" name="TextBox 8">
            <a:extLst>
              <a:ext uri="{FF2B5EF4-FFF2-40B4-BE49-F238E27FC236}">
                <a16:creationId xmlns:a16="http://schemas.microsoft.com/office/drawing/2014/main" id="{E4AB9D08-3402-707B-F87D-D395AF20E0CF}"/>
              </a:ext>
            </a:extLst>
          </p:cNvPr>
          <p:cNvSpPr txBox="1"/>
          <p:nvPr/>
        </p:nvSpPr>
        <p:spPr>
          <a:xfrm>
            <a:off x="11817927" y="6428509"/>
            <a:ext cx="301686" cy="369332"/>
          </a:xfrm>
          <a:prstGeom prst="rect">
            <a:avLst/>
          </a:prstGeom>
          <a:noFill/>
        </p:spPr>
        <p:txBody>
          <a:bodyPr wrap="none" rtlCol="0">
            <a:spAutoFit/>
          </a:bodyPr>
          <a:lstStyle/>
          <a:p>
            <a:r>
              <a:rPr lang="en-GB" dirty="0"/>
              <a:t>7</a:t>
            </a:r>
          </a:p>
        </p:txBody>
      </p:sp>
    </p:spTree>
    <p:extLst>
      <p:ext uri="{BB962C8B-B14F-4D97-AF65-F5344CB8AC3E}">
        <p14:creationId xmlns:p14="http://schemas.microsoft.com/office/powerpoint/2010/main" val="32502689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C8AD343-A249-216A-4EBA-78ACDC34893D}"/>
              </a:ext>
            </a:extLst>
          </p:cNvPr>
          <p:cNvSpPr txBox="1"/>
          <p:nvPr/>
        </p:nvSpPr>
        <p:spPr>
          <a:xfrm>
            <a:off x="11734800" y="6303818"/>
            <a:ext cx="301686" cy="369332"/>
          </a:xfrm>
          <a:prstGeom prst="rect">
            <a:avLst/>
          </a:prstGeom>
          <a:noFill/>
        </p:spPr>
        <p:txBody>
          <a:bodyPr wrap="none" rtlCol="0">
            <a:spAutoFit/>
          </a:bodyPr>
          <a:lstStyle/>
          <a:p>
            <a:r>
              <a:rPr lang="en-GB" dirty="0"/>
              <a:t>8</a:t>
            </a:r>
          </a:p>
        </p:txBody>
      </p:sp>
      <p:pic>
        <p:nvPicPr>
          <p:cNvPr id="3" name="Picture 2">
            <a:extLst>
              <a:ext uri="{FF2B5EF4-FFF2-40B4-BE49-F238E27FC236}">
                <a16:creationId xmlns:a16="http://schemas.microsoft.com/office/drawing/2014/main" id="{54FC3B17-D37A-F909-FCFA-676018E013B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 y="0"/>
            <a:ext cx="12192000" cy="6858000"/>
          </a:xfrm>
          <a:prstGeom prst="rect">
            <a:avLst/>
          </a:prstGeom>
        </p:spPr>
      </p:pic>
    </p:spTree>
    <p:extLst>
      <p:ext uri="{BB962C8B-B14F-4D97-AF65-F5344CB8AC3E}">
        <p14:creationId xmlns:p14="http://schemas.microsoft.com/office/powerpoint/2010/main" val="10928554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CF735-B2F1-A06A-3288-6E1FF591D5EE}"/>
              </a:ext>
            </a:extLst>
          </p:cNvPr>
          <p:cNvSpPr>
            <a:spLocks noGrp="1"/>
          </p:cNvSpPr>
          <p:nvPr>
            <p:ph type="title"/>
          </p:nvPr>
        </p:nvSpPr>
        <p:spPr>
          <a:xfrm>
            <a:off x="2618508" y="188335"/>
            <a:ext cx="7468177" cy="2444029"/>
          </a:xfrm>
        </p:spPr>
        <p:txBody>
          <a:bodyPr>
            <a:normAutofit/>
          </a:bodyPr>
          <a:lstStyle/>
          <a:p>
            <a:r>
              <a:rPr lang="en-GB" sz="5400" dirty="0"/>
              <a:t>This book is about helping the world and keeping people and animals alive.</a:t>
            </a:r>
          </a:p>
        </p:txBody>
      </p:sp>
      <p:sp>
        <p:nvSpPr>
          <p:cNvPr id="3" name="Text Placeholder 2">
            <a:extLst>
              <a:ext uri="{FF2B5EF4-FFF2-40B4-BE49-F238E27FC236}">
                <a16:creationId xmlns:a16="http://schemas.microsoft.com/office/drawing/2014/main" id="{952F3A9C-779C-9D10-4F0D-DEA0A8379745}"/>
              </a:ext>
            </a:extLst>
          </p:cNvPr>
          <p:cNvSpPr>
            <a:spLocks noGrp="1"/>
          </p:cNvSpPr>
          <p:nvPr>
            <p:ph type="body" idx="1"/>
          </p:nvPr>
        </p:nvSpPr>
        <p:spPr>
          <a:xfrm>
            <a:off x="838200" y="5517718"/>
            <a:ext cx="10515600" cy="1500187"/>
          </a:xfrm>
        </p:spPr>
        <p:txBody>
          <a:bodyPr>
            <a:normAutofit/>
          </a:bodyPr>
          <a:lstStyle/>
          <a:p>
            <a:r>
              <a:rPr lang="en-GB" sz="4800" dirty="0"/>
              <a:t>IF WE WORK TOGETHER WE CAN MAKE A HUGE DIFFERENCE TO THE WORLD.</a:t>
            </a:r>
          </a:p>
        </p:txBody>
      </p:sp>
      <p:pic>
        <p:nvPicPr>
          <p:cNvPr id="5" name="Picture 4">
            <a:extLst>
              <a:ext uri="{FF2B5EF4-FFF2-40B4-BE49-F238E27FC236}">
                <a16:creationId xmlns:a16="http://schemas.microsoft.com/office/drawing/2014/main" id="{E59C961B-2C70-AC51-1B22-D899BA2EAAE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127664" y="2632364"/>
            <a:ext cx="5240482" cy="2846243"/>
          </a:xfrm>
          <a:prstGeom prst="rect">
            <a:avLst/>
          </a:prstGeom>
        </p:spPr>
      </p:pic>
    </p:spTree>
    <p:extLst>
      <p:ext uri="{BB962C8B-B14F-4D97-AF65-F5344CB8AC3E}">
        <p14:creationId xmlns:p14="http://schemas.microsoft.com/office/powerpoint/2010/main" val="22105385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ec767d20-3652-4069-a714-2046ae04f20c">
      <Terms xmlns="http://schemas.microsoft.com/office/infopath/2007/PartnerControls"/>
    </lcf76f155ced4ddcb4097134ff3c332f>
    <TaxCatchAll xmlns="dab3b5b0-1d56-469f-9a12-6f1d7be16a43"/>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25AFAA0D59A6C43BB5084C081618719" ma:contentTypeVersion="16" ma:contentTypeDescription="Create a new document." ma:contentTypeScope="" ma:versionID="3c5cee4f75b173c1370948a95aeb44c3">
  <xsd:schema xmlns:xsd="http://www.w3.org/2001/XMLSchema" xmlns:xs="http://www.w3.org/2001/XMLSchema" xmlns:p="http://schemas.microsoft.com/office/2006/metadata/properties" xmlns:ns2="ec767d20-3652-4069-a714-2046ae04f20c" xmlns:ns3="dab3b5b0-1d56-469f-9a12-6f1d7be16a43" targetNamespace="http://schemas.microsoft.com/office/2006/metadata/properties" ma:root="true" ma:fieldsID="d1d25ea9256bbb0e7cd3473989031a23" ns2:_="" ns3:_="">
    <xsd:import namespace="ec767d20-3652-4069-a714-2046ae04f20c"/>
    <xsd:import namespace="dab3b5b0-1d56-469f-9a12-6f1d7be16a4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767d20-3652-4069-a714-2046ae04f20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47766dd-73ee-4119-9a50-58795cec252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ab3b5b0-1d56-469f-9a12-6f1d7be16a4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ced055ae-99df-414a-8585-884d47572cba}" ma:internalName="TaxCatchAll" ma:showField="CatchAllData" ma:web="dab3b5b0-1d56-469f-9a12-6f1d7be16a4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8CC84C7-FC40-4D31-ACFF-FA149FB956FB}">
  <ds:schemaRefs>
    <ds:schemaRef ds:uri="http://schemas.microsoft.com/sharepoint/v3/contenttype/forms"/>
  </ds:schemaRefs>
</ds:datastoreItem>
</file>

<file path=customXml/itemProps2.xml><?xml version="1.0" encoding="utf-8"?>
<ds:datastoreItem xmlns:ds="http://schemas.openxmlformats.org/officeDocument/2006/customXml" ds:itemID="{9980591E-98C0-4BFF-911D-C95E456B25DE}">
  <ds:schemaRefs>
    <ds:schemaRef ds:uri="dab3b5b0-1d56-469f-9a12-6f1d7be16a43"/>
    <ds:schemaRef ds:uri="http://purl.org/dc/terms/"/>
    <ds:schemaRef ds:uri="http://www.w3.org/XML/1998/namespace"/>
    <ds:schemaRef ds:uri="http://schemas.microsoft.com/office/infopath/2007/PartnerControls"/>
    <ds:schemaRef ds:uri="http://purl.org/dc/elements/1.1/"/>
    <ds:schemaRef ds:uri="http://schemas.microsoft.com/office/2006/documentManagement/types"/>
    <ds:schemaRef ds:uri="ec767d20-3652-4069-a714-2046ae04f20c"/>
    <ds:schemaRef ds:uri="http://schemas.openxmlformats.org/package/2006/metadata/core-propertie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5AEDE3B3-B954-4EAE-B91D-E860BA2021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c767d20-3652-4069-a714-2046ae04f20c"/>
    <ds:schemaRef ds:uri="dab3b5b0-1d56-469f-9a12-6f1d7be16a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319</TotalTime>
  <Words>370</Words>
  <Application>Microsoft Office PowerPoint</Application>
  <PresentationFormat>Widescreen</PresentationFormat>
  <Paragraphs>46</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Roboto</vt:lpstr>
      <vt:lpstr>Office Theme</vt:lpstr>
      <vt:lpstr>The world is in </vt:lpstr>
      <vt:lpstr>contents</vt:lpstr>
      <vt:lpstr>HOW DOES THE WORLD GET HOTTER?</vt:lpstr>
      <vt:lpstr>  What is climate change? </vt:lpstr>
      <vt:lpstr>PowerPoint Presentation</vt:lpstr>
      <vt:lpstr>What can we do to help?</vt:lpstr>
      <vt:lpstr>The rainforests</vt:lpstr>
      <vt:lpstr>PowerPoint Presentation</vt:lpstr>
      <vt:lpstr>This book is about helping the world and keeping people and animals alive.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dc:creator>
  <cp:lastModifiedBy>Jo Claydon</cp:lastModifiedBy>
  <cp:revision>13</cp:revision>
  <dcterms:created xsi:type="dcterms:W3CDTF">2023-04-01T12:54:47Z</dcterms:created>
  <dcterms:modified xsi:type="dcterms:W3CDTF">2023-05-02T07:56:17Z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0x010100C25AFAA0D59A6C43BB5084C081618719</vt:lpwstr>
  </property>
</Properties>
</file>